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2"/>
  </p:notesMasterIdLst>
  <p:sldIdLst>
    <p:sldId id="264" r:id="rId2"/>
    <p:sldId id="257" r:id="rId3"/>
    <p:sldId id="1335" r:id="rId4"/>
    <p:sldId id="1318" r:id="rId5"/>
    <p:sldId id="1332" r:id="rId6"/>
    <p:sldId id="1326" r:id="rId7"/>
    <p:sldId id="1336" r:id="rId8"/>
    <p:sldId id="1294" r:id="rId9"/>
    <p:sldId id="1330" r:id="rId10"/>
    <p:sldId id="1296" r:id="rId11"/>
    <p:sldId id="1331" r:id="rId12"/>
    <p:sldId id="1304" r:id="rId13"/>
    <p:sldId id="1301" r:id="rId14"/>
    <p:sldId id="1307" r:id="rId15"/>
    <p:sldId id="1302" r:id="rId16"/>
    <p:sldId id="1313" r:id="rId17"/>
    <p:sldId id="1316" r:id="rId18"/>
    <p:sldId id="1319" r:id="rId19"/>
    <p:sldId id="1337" r:id="rId20"/>
    <p:sldId id="1338" r:id="rId21"/>
    <p:sldId id="1299" r:id="rId22"/>
    <p:sldId id="1320" r:id="rId23"/>
    <p:sldId id="1321" r:id="rId24"/>
    <p:sldId id="1324" r:id="rId25"/>
    <p:sldId id="1325" r:id="rId26"/>
    <p:sldId id="1329" r:id="rId27"/>
    <p:sldId id="1287" r:id="rId28"/>
    <p:sldId id="1295" r:id="rId29"/>
    <p:sldId id="1305" r:id="rId30"/>
    <p:sldId id="1333"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FBFC4"/>
    <a:srgbClr val="ECEBE9"/>
    <a:srgbClr val="F39000"/>
    <a:srgbClr val="4CD6F6"/>
    <a:srgbClr val="404040"/>
    <a:srgbClr val="D48F53"/>
    <a:srgbClr val="3FE53B"/>
    <a:srgbClr val="0A55A0"/>
    <a:srgbClr val="331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982A57-E5FD-4452-A04C-B0EB561A3A66}" v="224" dt="2024-03-27T22:27:14.810"/>
    <p1510:client id="{2DF7A1C8-C9C8-41D6-A907-BCAE30194BC3}" v="364" dt="2024-03-26T01:50:25.343"/>
    <p1510:client id="{30F380D4-0C0C-43F4-AFD3-F31345C6396A}" v="1" dt="2024-03-27T00:03:25.122"/>
    <p1510:client id="{31E9F8DE-6821-4DDF-88B1-A9F0C326BF98}" v="52" dt="2024-03-26T01:43:43.476"/>
    <p1510:client id="{3B11D379-1126-4A55-9200-5F1BE8CF0953}" v="75" dt="2024-03-27T23:22:13.250"/>
    <p1510:client id="{5904E2DE-2860-4152-B88C-48968109D955}" v="44" dt="2024-03-26T02:29:43.882"/>
    <p1510:client id="{606B39AF-25E5-4267-841C-C60206A9B89B}" v="3" dt="2024-03-28T00:06:52.158"/>
    <p1510:client id="{6AB602D9-3C9A-4306-8FE0-21334C7653A4}" v="51" dt="2024-03-28T00:03:50.870"/>
    <p1510:client id="{6E4A35F4-8E74-4568-B072-AAA603A08133}" v="30" dt="2024-03-26T01:37:18.462"/>
    <p1510:client id="{780DB952-F006-426C-93D5-6D21731E65AD}" v="10" dt="2024-03-27T23:35:49.989"/>
    <p1510:client id="{96E308E9-A343-46CF-9D16-2EF9A413F98B}" v="59" dt="2024-03-26T23:57:58.906"/>
    <p1510:client id="{99B341BA-2874-47F9-9B38-75860308A99A}" v="140" dt="2024-03-26T01:35:02.947"/>
    <p1510:client id="{A397BD44-3EF1-44BB-926E-C4A51C28B8D7}" v="117" dt="2024-03-27T00:03:04.842"/>
    <p1510:client id="{AF2783B2-55D1-4D13-8A43-67B829AEE782}" v="683" dt="2024-03-27T02:15:10.979"/>
    <p1510:client id="{C19B16E9-DAFC-4C21-9E06-9854696C37D3}" v="769" dt="2024-03-27T01:52:55.453"/>
    <p1510:client id="{C2F0BD82-48E1-4E9B-A18C-DB5CE2FF0660}" v="1646" dt="2024-03-27T20:13:48.914"/>
    <p1510:client id="{CD6CA8F6-0EF5-4FF7-803D-E35EB1CBEFFD}" v="14" dt="2024-03-27T23:28:06.867"/>
    <p1510:client id="{D5EACB1B-DD14-4805-830A-2E044D678974}" v="1163" dt="2024-03-26T02:22:03.916"/>
    <p1510:client id="{E39FA162-EF4A-4323-9599-18B75CB724C5}" v="140" dt="2024-03-26T02:27:39.937"/>
    <p1510:client id="{E784DC7D-D526-4AEE-9924-CEE4B91ECBBD}" v="1470" dt="2024-03-27T00:54:33.944"/>
    <p1510:client id="{F426D4CD-7DD1-4FBD-B8CA-77AE717B110E}" v="325" dt="2024-03-26T23:55:21.409"/>
    <p1510:client id="{FAE20494-2E21-4F62-8E3B-24443DB6C2C1}" v="16" dt="2024-03-26T02:32:36.7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FC1A07-7931-401A-82C7-91DC2F417697}" type="datetimeFigureOut">
              <a:t>3/27/2024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3334CE-49C3-4453-B410-70E55D6D9F6B}" type="slidenum">
              <a:t>‹#›</a:t>
            </a:fld>
            <a:endParaRPr lang="en-US"/>
          </a:p>
        </p:txBody>
      </p:sp>
    </p:spTree>
    <p:extLst>
      <p:ext uri="{BB962C8B-B14F-4D97-AF65-F5344CB8AC3E}">
        <p14:creationId xmlns:p14="http://schemas.microsoft.com/office/powerpoint/2010/main" val="251842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a:t>
            </a:fld>
            <a:endParaRPr lang="en-US"/>
          </a:p>
        </p:txBody>
      </p:sp>
    </p:spTree>
    <p:extLst>
      <p:ext uri="{BB962C8B-B14F-4D97-AF65-F5344CB8AC3E}">
        <p14:creationId xmlns:p14="http://schemas.microsoft.com/office/powerpoint/2010/main" val="3434318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14</a:t>
            </a:fld>
            <a:endParaRPr lang="en-US"/>
          </a:p>
        </p:txBody>
      </p:sp>
    </p:spTree>
    <p:extLst>
      <p:ext uri="{BB962C8B-B14F-4D97-AF65-F5344CB8AC3E}">
        <p14:creationId xmlns:p14="http://schemas.microsoft.com/office/powerpoint/2010/main" val="1666288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15</a:t>
            </a:fld>
            <a:endParaRPr lang="en-US"/>
          </a:p>
        </p:txBody>
      </p:sp>
    </p:spTree>
    <p:extLst>
      <p:ext uri="{BB962C8B-B14F-4D97-AF65-F5344CB8AC3E}">
        <p14:creationId xmlns:p14="http://schemas.microsoft.com/office/powerpoint/2010/main" val="879967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16</a:t>
            </a:fld>
            <a:endParaRPr lang="en-US"/>
          </a:p>
        </p:txBody>
      </p:sp>
    </p:spTree>
    <p:extLst>
      <p:ext uri="{BB962C8B-B14F-4D97-AF65-F5344CB8AC3E}">
        <p14:creationId xmlns:p14="http://schemas.microsoft.com/office/powerpoint/2010/main" val="27315756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17</a:t>
            </a:fld>
            <a:endParaRPr lang="en-US"/>
          </a:p>
        </p:txBody>
      </p:sp>
    </p:spTree>
    <p:extLst>
      <p:ext uri="{BB962C8B-B14F-4D97-AF65-F5344CB8AC3E}">
        <p14:creationId xmlns:p14="http://schemas.microsoft.com/office/powerpoint/2010/main" val="3648681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18</a:t>
            </a:fld>
            <a:endParaRPr lang="en-US"/>
          </a:p>
        </p:txBody>
      </p:sp>
    </p:spTree>
    <p:extLst>
      <p:ext uri="{BB962C8B-B14F-4D97-AF65-F5344CB8AC3E}">
        <p14:creationId xmlns:p14="http://schemas.microsoft.com/office/powerpoint/2010/main" val="261752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19</a:t>
            </a:fld>
            <a:endParaRPr lang="en-US"/>
          </a:p>
        </p:txBody>
      </p:sp>
    </p:spTree>
    <p:extLst>
      <p:ext uri="{BB962C8B-B14F-4D97-AF65-F5344CB8AC3E}">
        <p14:creationId xmlns:p14="http://schemas.microsoft.com/office/powerpoint/2010/main" val="2887866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20</a:t>
            </a:fld>
            <a:endParaRPr lang="en-US"/>
          </a:p>
        </p:txBody>
      </p:sp>
    </p:spTree>
    <p:extLst>
      <p:ext uri="{BB962C8B-B14F-4D97-AF65-F5344CB8AC3E}">
        <p14:creationId xmlns:p14="http://schemas.microsoft.com/office/powerpoint/2010/main" val="4047688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Emilia</a:t>
            </a:r>
          </a:p>
        </p:txBody>
      </p:sp>
      <p:sp>
        <p:nvSpPr>
          <p:cNvPr id="4" name="Slide Number Placeholder 3"/>
          <p:cNvSpPr>
            <a:spLocks noGrp="1"/>
          </p:cNvSpPr>
          <p:nvPr>
            <p:ph type="sldNum" sz="quarter" idx="5"/>
          </p:nvPr>
        </p:nvSpPr>
        <p:spPr/>
        <p:txBody>
          <a:bodyPr/>
          <a:lstStyle/>
          <a:p>
            <a:fld id="{523334CE-49C3-4453-B410-70E55D6D9F6B}" type="slidenum">
              <a:rPr lang="en-US"/>
              <a:t>26</a:t>
            </a:fld>
            <a:endParaRPr lang="en-US"/>
          </a:p>
        </p:txBody>
      </p:sp>
    </p:spTree>
    <p:extLst>
      <p:ext uri="{BB962C8B-B14F-4D97-AF65-F5344CB8AC3E}">
        <p14:creationId xmlns:p14="http://schemas.microsoft.com/office/powerpoint/2010/main" val="41894138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27</a:t>
            </a:fld>
            <a:endParaRPr lang="en-US"/>
          </a:p>
        </p:txBody>
      </p:sp>
    </p:spTree>
    <p:extLst>
      <p:ext uri="{BB962C8B-B14F-4D97-AF65-F5344CB8AC3E}">
        <p14:creationId xmlns:p14="http://schemas.microsoft.com/office/powerpoint/2010/main" val="1948641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Marc</a:t>
            </a:r>
          </a:p>
        </p:txBody>
      </p:sp>
      <p:sp>
        <p:nvSpPr>
          <p:cNvPr id="4" name="Slide Number Placeholder 3"/>
          <p:cNvSpPr>
            <a:spLocks noGrp="1"/>
          </p:cNvSpPr>
          <p:nvPr>
            <p:ph type="sldNum" sz="quarter" idx="5"/>
          </p:nvPr>
        </p:nvSpPr>
        <p:spPr/>
        <p:txBody>
          <a:bodyPr/>
          <a:lstStyle/>
          <a:p>
            <a:fld id="{523334CE-49C3-4453-B410-70E55D6D9F6B}" type="slidenum">
              <a:rPr lang="en-US"/>
              <a:t>28</a:t>
            </a:fld>
            <a:endParaRPr lang="en-US"/>
          </a:p>
        </p:txBody>
      </p:sp>
    </p:spTree>
    <p:extLst>
      <p:ext uri="{BB962C8B-B14F-4D97-AF65-F5344CB8AC3E}">
        <p14:creationId xmlns:p14="http://schemas.microsoft.com/office/powerpoint/2010/main" val="645482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mn-lt"/>
              </a:rPr>
              <a:t>Rae Ann</a:t>
            </a:r>
          </a:p>
        </p:txBody>
      </p:sp>
      <p:sp>
        <p:nvSpPr>
          <p:cNvPr id="4" name="Slide Number Placeholder 3"/>
          <p:cNvSpPr>
            <a:spLocks noGrp="1"/>
          </p:cNvSpPr>
          <p:nvPr>
            <p:ph type="sldNum" sz="quarter" idx="5"/>
          </p:nvPr>
        </p:nvSpPr>
        <p:spPr/>
        <p:txBody>
          <a:bodyPr/>
          <a:lstStyle/>
          <a:p>
            <a:fld id="{523334CE-49C3-4453-B410-70E55D6D9F6B}" type="slidenum">
              <a:t>2</a:t>
            </a:fld>
            <a:endParaRPr lang="en-US"/>
          </a:p>
        </p:txBody>
      </p:sp>
    </p:spTree>
    <p:extLst>
      <p:ext uri="{BB962C8B-B14F-4D97-AF65-F5344CB8AC3E}">
        <p14:creationId xmlns:p14="http://schemas.microsoft.com/office/powerpoint/2010/main" val="10568637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Marc</a:t>
            </a:r>
          </a:p>
        </p:txBody>
      </p:sp>
      <p:sp>
        <p:nvSpPr>
          <p:cNvPr id="4" name="Slide Number Placeholder 3"/>
          <p:cNvSpPr>
            <a:spLocks noGrp="1"/>
          </p:cNvSpPr>
          <p:nvPr>
            <p:ph type="sldNum" sz="quarter" idx="5"/>
          </p:nvPr>
        </p:nvSpPr>
        <p:spPr/>
        <p:txBody>
          <a:bodyPr/>
          <a:lstStyle/>
          <a:p>
            <a:fld id="{523334CE-49C3-4453-B410-70E55D6D9F6B}" type="slidenum">
              <a:rPr lang="en-US"/>
              <a:t>29</a:t>
            </a:fld>
            <a:endParaRPr lang="en-US"/>
          </a:p>
        </p:txBody>
      </p:sp>
    </p:spTree>
    <p:extLst>
      <p:ext uri="{BB962C8B-B14F-4D97-AF65-F5344CB8AC3E}">
        <p14:creationId xmlns:p14="http://schemas.microsoft.com/office/powerpoint/2010/main" val="29523588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30</a:t>
            </a:fld>
            <a:endParaRPr lang="en-US"/>
          </a:p>
        </p:txBody>
      </p:sp>
    </p:spTree>
    <p:extLst>
      <p:ext uri="{BB962C8B-B14F-4D97-AF65-F5344CB8AC3E}">
        <p14:creationId xmlns:p14="http://schemas.microsoft.com/office/powerpoint/2010/main" val="981790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6</a:t>
            </a:fld>
            <a:endParaRPr lang="en-US"/>
          </a:p>
        </p:txBody>
      </p:sp>
    </p:spTree>
    <p:extLst>
      <p:ext uri="{BB962C8B-B14F-4D97-AF65-F5344CB8AC3E}">
        <p14:creationId xmlns:p14="http://schemas.microsoft.com/office/powerpoint/2010/main" val="1948641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Diana - </a:t>
            </a:r>
          </a:p>
        </p:txBody>
      </p:sp>
      <p:sp>
        <p:nvSpPr>
          <p:cNvPr id="4" name="Slide Number Placeholder 3"/>
          <p:cNvSpPr>
            <a:spLocks noGrp="1"/>
          </p:cNvSpPr>
          <p:nvPr>
            <p:ph type="sldNum" sz="quarter" idx="5"/>
          </p:nvPr>
        </p:nvSpPr>
        <p:spPr/>
        <p:txBody>
          <a:bodyPr/>
          <a:lstStyle/>
          <a:p>
            <a:fld id="{523334CE-49C3-4453-B410-70E55D6D9F6B}" type="slidenum">
              <a:rPr lang="en-US"/>
              <a:t>7</a:t>
            </a:fld>
            <a:endParaRPr lang="en-US"/>
          </a:p>
        </p:txBody>
      </p:sp>
    </p:spTree>
    <p:extLst>
      <p:ext uri="{BB962C8B-B14F-4D97-AF65-F5344CB8AC3E}">
        <p14:creationId xmlns:p14="http://schemas.microsoft.com/office/powerpoint/2010/main" val="1599610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Diana - The optimal period for visiting Hawaii spans from March to September, marked by the highest temperatures and minimal rainfall. According to insights from Hawaii Tourism, July stands out as the busiest arrival month, while January takes the lead as the quieter period for visitors.</a:t>
            </a:r>
          </a:p>
        </p:txBody>
      </p:sp>
      <p:sp>
        <p:nvSpPr>
          <p:cNvPr id="4" name="Slide Number Placeholder 3"/>
          <p:cNvSpPr>
            <a:spLocks noGrp="1"/>
          </p:cNvSpPr>
          <p:nvPr>
            <p:ph type="sldNum" sz="quarter" idx="5"/>
          </p:nvPr>
        </p:nvSpPr>
        <p:spPr/>
        <p:txBody>
          <a:bodyPr/>
          <a:lstStyle/>
          <a:p>
            <a:fld id="{523334CE-49C3-4453-B410-70E55D6D9F6B}" type="slidenum">
              <a:rPr lang="en-US"/>
              <a:t>8</a:t>
            </a:fld>
            <a:endParaRPr lang="en-US"/>
          </a:p>
        </p:txBody>
      </p:sp>
    </p:spTree>
    <p:extLst>
      <p:ext uri="{BB962C8B-B14F-4D97-AF65-F5344CB8AC3E}">
        <p14:creationId xmlns:p14="http://schemas.microsoft.com/office/powerpoint/2010/main" val="2779017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10</a:t>
            </a:fld>
            <a:endParaRPr lang="en-US"/>
          </a:p>
        </p:txBody>
      </p:sp>
    </p:spTree>
    <p:extLst>
      <p:ext uri="{BB962C8B-B14F-4D97-AF65-F5344CB8AC3E}">
        <p14:creationId xmlns:p14="http://schemas.microsoft.com/office/powerpoint/2010/main" val="3645410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11</a:t>
            </a:fld>
            <a:endParaRPr lang="en-US"/>
          </a:p>
        </p:txBody>
      </p:sp>
    </p:spTree>
    <p:extLst>
      <p:ext uri="{BB962C8B-B14F-4D97-AF65-F5344CB8AC3E}">
        <p14:creationId xmlns:p14="http://schemas.microsoft.com/office/powerpoint/2010/main" val="1333856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Emilia</a:t>
            </a:r>
          </a:p>
        </p:txBody>
      </p:sp>
      <p:sp>
        <p:nvSpPr>
          <p:cNvPr id="4" name="Slide Number Placeholder 3"/>
          <p:cNvSpPr>
            <a:spLocks noGrp="1"/>
          </p:cNvSpPr>
          <p:nvPr>
            <p:ph type="sldNum" sz="quarter" idx="5"/>
          </p:nvPr>
        </p:nvSpPr>
        <p:spPr/>
        <p:txBody>
          <a:bodyPr/>
          <a:lstStyle/>
          <a:p>
            <a:fld id="{523334CE-49C3-4453-B410-70E55D6D9F6B}" type="slidenum">
              <a:rPr lang="en-US"/>
              <a:t>12</a:t>
            </a:fld>
            <a:endParaRPr lang="en-US"/>
          </a:p>
        </p:txBody>
      </p:sp>
    </p:spTree>
    <p:extLst>
      <p:ext uri="{BB962C8B-B14F-4D97-AF65-F5344CB8AC3E}">
        <p14:creationId xmlns:p14="http://schemas.microsoft.com/office/powerpoint/2010/main" val="3029542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Rae Ann</a:t>
            </a:r>
          </a:p>
        </p:txBody>
      </p:sp>
      <p:sp>
        <p:nvSpPr>
          <p:cNvPr id="4" name="Slide Number Placeholder 3"/>
          <p:cNvSpPr>
            <a:spLocks noGrp="1"/>
          </p:cNvSpPr>
          <p:nvPr>
            <p:ph type="sldNum" sz="quarter" idx="5"/>
          </p:nvPr>
        </p:nvSpPr>
        <p:spPr/>
        <p:txBody>
          <a:bodyPr/>
          <a:lstStyle/>
          <a:p>
            <a:fld id="{523334CE-49C3-4453-B410-70E55D6D9F6B}" type="slidenum">
              <a:rPr lang="en-US"/>
              <a:t>13</a:t>
            </a:fld>
            <a:endParaRPr lang="en-US"/>
          </a:p>
        </p:txBody>
      </p:sp>
    </p:spTree>
    <p:extLst>
      <p:ext uri="{BB962C8B-B14F-4D97-AF65-F5344CB8AC3E}">
        <p14:creationId xmlns:p14="http://schemas.microsoft.com/office/powerpoint/2010/main" val="724677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1506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3141073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417859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tx1"/>
        </a:solidFill>
        <a:effectLst/>
      </p:bgPr>
    </p:bg>
    <p:spTree>
      <p:nvGrpSpPr>
        <p:cNvPr id="1" name=""/>
        <p:cNvGrpSpPr/>
        <p:nvPr/>
      </p:nvGrpSpPr>
      <p:grpSpPr>
        <a:xfrm>
          <a:off x="0" y="0"/>
          <a:ext cx="0" cy="0"/>
          <a:chOff x="0" y="0"/>
          <a:chExt cx="0" cy="0"/>
        </a:xfrm>
      </p:grpSpPr>
      <p:grpSp>
        <p:nvGrpSpPr>
          <p:cNvPr id="28" name="Group 27" descr="World Map Graphic">
            <a:extLst>
              <a:ext uri="{FF2B5EF4-FFF2-40B4-BE49-F238E27FC236}">
                <a16:creationId xmlns:a16="http://schemas.microsoft.com/office/drawing/2014/main" id="{3575B2B3-51DC-7296-45C6-A4F7DBEEC22A}"/>
              </a:ext>
            </a:extLst>
          </p:cNvPr>
          <p:cNvGrpSpPr/>
          <p:nvPr userDrawn="1"/>
        </p:nvGrpSpPr>
        <p:grpSpPr>
          <a:xfrm>
            <a:off x="5703622" y="529335"/>
            <a:ext cx="5888554" cy="3207376"/>
            <a:chOff x="405196" y="330200"/>
            <a:chExt cx="11378432" cy="6197600"/>
          </a:xfrm>
          <a:solidFill>
            <a:schemeClr val="accent1">
              <a:lumMod val="20000"/>
              <a:lumOff val="80000"/>
              <a:alpha val="35000"/>
            </a:schemeClr>
          </a:solidFill>
        </p:grpSpPr>
        <p:grpSp>
          <p:nvGrpSpPr>
            <p:cNvPr id="29" name="Group 28">
              <a:extLst>
                <a:ext uri="{FF2B5EF4-FFF2-40B4-BE49-F238E27FC236}">
                  <a16:creationId xmlns:a16="http://schemas.microsoft.com/office/drawing/2014/main" id="{F036F791-D65E-C391-3656-E63BC534EC65}"/>
                </a:ext>
              </a:extLst>
            </p:cNvPr>
            <p:cNvGrpSpPr>
              <a:grpSpLocks/>
            </p:cNvGrpSpPr>
            <p:nvPr userDrawn="1"/>
          </p:nvGrpSpPr>
          <p:grpSpPr bwMode="auto">
            <a:xfrm>
              <a:off x="2176449" y="418224"/>
              <a:ext cx="9565845" cy="5728729"/>
              <a:chOff x="1003" y="129"/>
              <a:chExt cx="5325" cy="3189"/>
            </a:xfrm>
            <a:grpFill/>
          </p:grpSpPr>
          <p:sp>
            <p:nvSpPr>
              <p:cNvPr id="186" name="Freeform 160">
                <a:extLst>
                  <a:ext uri="{FF2B5EF4-FFF2-40B4-BE49-F238E27FC236}">
                    <a16:creationId xmlns:a16="http://schemas.microsoft.com/office/drawing/2014/main" id="{9D72BD6F-DCD3-10F5-8C15-56C8A85932B7}"/>
                  </a:ext>
                </a:extLst>
              </p:cNvPr>
              <p:cNvSpPr>
                <a:spLocks/>
              </p:cNvSpPr>
              <p:nvPr userDrawn="1"/>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7" name="Freeform 161">
                <a:extLst>
                  <a:ext uri="{FF2B5EF4-FFF2-40B4-BE49-F238E27FC236}">
                    <a16:creationId xmlns:a16="http://schemas.microsoft.com/office/drawing/2014/main" id="{4C11DE19-B75A-7897-4999-5032B4A60825}"/>
                  </a:ext>
                </a:extLst>
              </p:cNvPr>
              <p:cNvSpPr>
                <a:spLocks/>
              </p:cNvSpPr>
              <p:nvPr userDrawn="1"/>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8" name="Freeform 162">
                <a:extLst>
                  <a:ext uri="{FF2B5EF4-FFF2-40B4-BE49-F238E27FC236}">
                    <a16:creationId xmlns:a16="http://schemas.microsoft.com/office/drawing/2014/main" id="{1CD1B593-0513-72EF-651B-F1C1BA097FE3}"/>
                  </a:ext>
                </a:extLst>
              </p:cNvPr>
              <p:cNvSpPr>
                <a:spLocks/>
              </p:cNvSpPr>
              <p:nvPr userDrawn="1"/>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9" name="Freeform 163">
                <a:extLst>
                  <a:ext uri="{FF2B5EF4-FFF2-40B4-BE49-F238E27FC236}">
                    <a16:creationId xmlns:a16="http://schemas.microsoft.com/office/drawing/2014/main" id="{71AB048D-F0AE-67DB-F5C0-534902E2A18F}"/>
                  </a:ext>
                </a:extLst>
              </p:cNvPr>
              <p:cNvSpPr>
                <a:spLocks/>
              </p:cNvSpPr>
              <p:nvPr userDrawn="1"/>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0" name="Freeform 164">
                <a:extLst>
                  <a:ext uri="{FF2B5EF4-FFF2-40B4-BE49-F238E27FC236}">
                    <a16:creationId xmlns:a16="http://schemas.microsoft.com/office/drawing/2014/main" id="{4A06589F-7D78-F17D-2A3F-03BD368A07EE}"/>
                  </a:ext>
                </a:extLst>
              </p:cNvPr>
              <p:cNvSpPr>
                <a:spLocks/>
              </p:cNvSpPr>
              <p:nvPr userDrawn="1"/>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1" name="Freeform 165">
                <a:extLst>
                  <a:ext uri="{FF2B5EF4-FFF2-40B4-BE49-F238E27FC236}">
                    <a16:creationId xmlns:a16="http://schemas.microsoft.com/office/drawing/2014/main" id="{E355032C-BD5D-A3F7-8148-8E47AEBAE9A9}"/>
                  </a:ext>
                </a:extLst>
              </p:cNvPr>
              <p:cNvSpPr>
                <a:spLocks/>
              </p:cNvSpPr>
              <p:nvPr userDrawn="1"/>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2" name="Freeform 166">
                <a:extLst>
                  <a:ext uri="{FF2B5EF4-FFF2-40B4-BE49-F238E27FC236}">
                    <a16:creationId xmlns:a16="http://schemas.microsoft.com/office/drawing/2014/main" id="{AC7E0CE9-CB92-5CF1-5189-BED6DB265B68}"/>
                  </a:ext>
                </a:extLst>
              </p:cNvPr>
              <p:cNvSpPr>
                <a:spLocks/>
              </p:cNvSpPr>
              <p:nvPr userDrawn="1"/>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3" name="Freeform 167">
                <a:extLst>
                  <a:ext uri="{FF2B5EF4-FFF2-40B4-BE49-F238E27FC236}">
                    <a16:creationId xmlns:a16="http://schemas.microsoft.com/office/drawing/2014/main" id="{184EB945-A11F-CF09-57CE-43392C119B84}"/>
                  </a:ext>
                </a:extLst>
              </p:cNvPr>
              <p:cNvSpPr>
                <a:spLocks/>
              </p:cNvSpPr>
              <p:nvPr userDrawn="1"/>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4" name="Freeform 168">
                <a:extLst>
                  <a:ext uri="{FF2B5EF4-FFF2-40B4-BE49-F238E27FC236}">
                    <a16:creationId xmlns:a16="http://schemas.microsoft.com/office/drawing/2014/main" id="{B3DEB750-DD7F-182C-0204-0B37987BD577}"/>
                  </a:ext>
                </a:extLst>
              </p:cNvPr>
              <p:cNvSpPr>
                <a:spLocks noEditPoints="1"/>
              </p:cNvSpPr>
              <p:nvPr userDrawn="1"/>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5" name="Freeform 169">
                <a:extLst>
                  <a:ext uri="{FF2B5EF4-FFF2-40B4-BE49-F238E27FC236}">
                    <a16:creationId xmlns:a16="http://schemas.microsoft.com/office/drawing/2014/main" id="{0F0A085A-5B53-9BEE-A835-DE80D2628552}"/>
                  </a:ext>
                </a:extLst>
              </p:cNvPr>
              <p:cNvSpPr>
                <a:spLocks noEditPoints="1"/>
              </p:cNvSpPr>
              <p:nvPr userDrawn="1"/>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6" name="Freeform 170">
                <a:extLst>
                  <a:ext uri="{FF2B5EF4-FFF2-40B4-BE49-F238E27FC236}">
                    <a16:creationId xmlns:a16="http://schemas.microsoft.com/office/drawing/2014/main" id="{9B0801A6-63B6-26E0-7379-A7155349E1F8}"/>
                  </a:ext>
                </a:extLst>
              </p:cNvPr>
              <p:cNvSpPr>
                <a:spLocks/>
              </p:cNvSpPr>
              <p:nvPr userDrawn="1"/>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7" name="Freeform 171">
                <a:extLst>
                  <a:ext uri="{FF2B5EF4-FFF2-40B4-BE49-F238E27FC236}">
                    <a16:creationId xmlns:a16="http://schemas.microsoft.com/office/drawing/2014/main" id="{542413D2-56D5-4F35-3CB6-8C17483B1695}"/>
                  </a:ext>
                </a:extLst>
              </p:cNvPr>
              <p:cNvSpPr>
                <a:spLocks/>
              </p:cNvSpPr>
              <p:nvPr userDrawn="1"/>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8" name="Freeform 172">
                <a:extLst>
                  <a:ext uri="{FF2B5EF4-FFF2-40B4-BE49-F238E27FC236}">
                    <a16:creationId xmlns:a16="http://schemas.microsoft.com/office/drawing/2014/main" id="{56AA2B06-4C3D-6941-10AF-FED518A1AAB8}"/>
                  </a:ext>
                </a:extLst>
              </p:cNvPr>
              <p:cNvSpPr>
                <a:spLocks noEditPoints="1"/>
              </p:cNvSpPr>
              <p:nvPr userDrawn="1"/>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99" name="Freeform 173">
                <a:extLst>
                  <a:ext uri="{FF2B5EF4-FFF2-40B4-BE49-F238E27FC236}">
                    <a16:creationId xmlns:a16="http://schemas.microsoft.com/office/drawing/2014/main" id="{F8F6C19E-B0DE-DEE8-C393-66C2CFEB67F1}"/>
                  </a:ext>
                </a:extLst>
              </p:cNvPr>
              <p:cNvSpPr>
                <a:spLocks noEditPoints="1"/>
              </p:cNvSpPr>
              <p:nvPr userDrawn="1"/>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0" name="Freeform 174">
                <a:extLst>
                  <a:ext uri="{FF2B5EF4-FFF2-40B4-BE49-F238E27FC236}">
                    <a16:creationId xmlns:a16="http://schemas.microsoft.com/office/drawing/2014/main" id="{8FB01C93-3AEB-DB47-B215-AB9888E73780}"/>
                  </a:ext>
                </a:extLst>
              </p:cNvPr>
              <p:cNvSpPr>
                <a:spLocks noEditPoints="1"/>
              </p:cNvSpPr>
              <p:nvPr userDrawn="1"/>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1" name="Freeform 175">
                <a:extLst>
                  <a:ext uri="{FF2B5EF4-FFF2-40B4-BE49-F238E27FC236}">
                    <a16:creationId xmlns:a16="http://schemas.microsoft.com/office/drawing/2014/main" id="{257221A1-2D51-DF4E-04A9-E29C6F6F4F28}"/>
                  </a:ext>
                </a:extLst>
              </p:cNvPr>
              <p:cNvSpPr>
                <a:spLocks noEditPoints="1"/>
              </p:cNvSpPr>
              <p:nvPr userDrawn="1"/>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2" name="Freeform 176">
                <a:extLst>
                  <a:ext uri="{FF2B5EF4-FFF2-40B4-BE49-F238E27FC236}">
                    <a16:creationId xmlns:a16="http://schemas.microsoft.com/office/drawing/2014/main" id="{B33B6CF5-B6E6-7F01-EAAE-DAAC8C8CE126}"/>
                  </a:ext>
                </a:extLst>
              </p:cNvPr>
              <p:cNvSpPr>
                <a:spLocks noEditPoints="1"/>
              </p:cNvSpPr>
              <p:nvPr userDrawn="1"/>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3" name="Freeform 177">
                <a:extLst>
                  <a:ext uri="{FF2B5EF4-FFF2-40B4-BE49-F238E27FC236}">
                    <a16:creationId xmlns:a16="http://schemas.microsoft.com/office/drawing/2014/main" id="{916EB699-8B41-0F0C-AB21-08979C46D54D}"/>
                  </a:ext>
                </a:extLst>
              </p:cNvPr>
              <p:cNvSpPr>
                <a:spLocks noEditPoints="1"/>
              </p:cNvSpPr>
              <p:nvPr userDrawn="1"/>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4" name="Freeform 178">
                <a:extLst>
                  <a:ext uri="{FF2B5EF4-FFF2-40B4-BE49-F238E27FC236}">
                    <a16:creationId xmlns:a16="http://schemas.microsoft.com/office/drawing/2014/main" id="{91720975-712C-237B-BB1F-62F3AAEA7CE5}"/>
                  </a:ext>
                </a:extLst>
              </p:cNvPr>
              <p:cNvSpPr>
                <a:spLocks/>
              </p:cNvSpPr>
              <p:nvPr userDrawn="1"/>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5" name="Freeform 179">
                <a:extLst>
                  <a:ext uri="{FF2B5EF4-FFF2-40B4-BE49-F238E27FC236}">
                    <a16:creationId xmlns:a16="http://schemas.microsoft.com/office/drawing/2014/main" id="{E5CB0B9B-C22D-613A-0CAB-6A6E19C004F5}"/>
                  </a:ext>
                </a:extLst>
              </p:cNvPr>
              <p:cNvSpPr>
                <a:spLocks/>
              </p:cNvSpPr>
              <p:nvPr userDrawn="1"/>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6" name="Freeform 180">
                <a:extLst>
                  <a:ext uri="{FF2B5EF4-FFF2-40B4-BE49-F238E27FC236}">
                    <a16:creationId xmlns:a16="http://schemas.microsoft.com/office/drawing/2014/main" id="{6665CBCF-3AFA-0752-FC18-87EDF1CD924C}"/>
                  </a:ext>
                </a:extLst>
              </p:cNvPr>
              <p:cNvSpPr>
                <a:spLocks noEditPoints="1"/>
              </p:cNvSpPr>
              <p:nvPr userDrawn="1"/>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7" name="Freeform 181">
                <a:extLst>
                  <a:ext uri="{FF2B5EF4-FFF2-40B4-BE49-F238E27FC236}">
                    <a16:creationId xmlns:a16="http://schemas.microsoft.com/office/drawing/2014/main" id="{2D0CF65A-12FC-FEF0-51E7-FFE9F500031D}"/>
                  </a:ext>
                </a:extLst>
              </p:cNvPr>
              <p:cNvSpPr>
                <a:spLocks noEditPoints="1"/>
              </p:cNvSpPr>
              <p:nvPr userDrawn="1"/>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8" name="Freeform 182">
                <a:extLst>
                  <a:ext uri="{FF2B5EF4-FFF2-40B4-BE49-F238E27FC236}">
                    <a16:creationId xmlns:a16="http://schemas.microsoft.com/office/drawing/2014/main" id="{EA634530-3C6B-77D8-EEFD-E6ADF4D12A11}"/>
                  </a:ext>
                </a:extLst>
              </p:cNvPr>
              <p:cNvSpPr>
                <a:spLocks/>
              </p:cNvSpPr>
              <p:nvPr userDrawn="1"/>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09" name="Freeform 183">
                <a:extLst>
                  <a:ext uri="{FF2B5EF4-FFF2-40B4-BE49-F238E27FC236}">
                    <a16:creationId xmlns:a16="http://schemas.microsoft.com/office/drawing/2014/main" id="{99BEF9F2-C71E-7F69-2BFD-3702F86FAFE8}"/>
                  </a:ext>
                </a:extLst>
              </p:cNvPr>
              <p:cNvSpPr>
                <a:spLocks/>
              </p:cNvSpPr>
              <p:nvPr userDrawn="1"/>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0" name="Freeform 184">
                <a:extLst>
                  <a:ext uri="{FF2B5EF4-FFF2-40B4-BE49-F238E27FC236}">
                    <a16:creationId xmlns:a16="http://schemas.microsoft.com/office/drawing/2014/main" id="{E901FB1A-119F-2F49-7D8B-E4BF23F0558B}"/>
                  </a:ext>
                </a:extLst>
              </p:cNvPr>
              <p:cNvSpPr>
                <a:spLocks noEditPoints="1"/>
              </p:cNvSpPr>
              <p:nvPr userDrawn="1"/>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1" name="Freeform 185">
                <a:extLst>
                  <a:ext uri="{FF2B5EF4-FFF2-40B4-BE49-F238E27FC236}">
                    <a16:creationId xmlns:a16="http://schemas.microsoft.com/office/drawing/2014/main" id="{23248AB8-971E-15BE-DA9D-61D755CAC69B}"/>
                  </a:ext>
                </a:extLst>
              </p:cNvPr>
              <p:cNvSpPr>
                <a:spLocks noEditPoints="1"/>
              </p:cNvSpPr>
              <p:nvPr userDrawn="1"/>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2" name="Freeform 186">
                <a:extLst>
                  <a:ext uri="{FF2B5EF4-FFF2-40B4-BE49-F238E27FC236}">
                    <a16:creationId xmlns:a16="http://schemas.microsoft.com/office/drawing/2014/main" id="{006DD1A2-7D8B-C0CE-827A-48E08883404E}"/>
                  </a:ext>
                </a:extLst>
              </p:cNvPr>
              <p:cNvSpPr>
                <a:spLocks/>
              </p:cNvSpPr>
              <p:nvPr userDrawn="1"/>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3" name="Freeform 187">
                <a:extLst>
                  <a:ext uri="{FF2B5EF4-FFF2-40B4-BE49-F238E27FC236}">
                    <a16:creationId xmlns:a16="http://schemas.microsoft.com/office/drawing/2014/main" id="{4AB935C6-8C05-A873-BF85-286503F55F39}"/>
                  </a:ext>
                </a:extLst>
              </p:cNvPr>
              <p:cNvSpPr>
                <a:spLocks/>
              </p:cNvSpPr>
              <p:nvPr userDrawn="1"/>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4" name="Freeform 188">
                <a:extLst>
                  <a:ext uri="{FF2B5EF4-FFF2-40B4-BE49-F238E27FC236}">
                    <a16:creationId xmlns:a16="http://schemas.microsoft.com/office/drawing/2014/main" id="{CA075D9A-625B-B737-3B7F-A5679EE074E3}"/>
                  </a:ext>
                </a:extLst>
              </p:cNvPr>
              <p:cNvSpPr>
                <a:spLocks noEditPoints="1"/>
              </p:cNvSpPr>
              <p:nvPr userDrawn="1"/>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5" name="Freeform 189">
                <a:extLst>
                  <a:ext uri="{FF2B5EF4-FFF2-40B4-BE49-F238E27FC236}">
                    <a16:creationId xmlns:a16="http://schemas.microsoft.com/office/drawing/2014/main" id="{06A6896D-B9C2-1EC8-B128-84F527304974}"/>
                  </a:ext>
                </a:extLst>
              </p:cNvPr>
              <p:cNvSpPr>
                <a:spLocks noEditPoints="1"/>
              </p:cNvSpPr>
              <p:nvPr userDrawn="1"/>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6" name="Freeform 190">
                <a:extLst>
                  <a:ext uri="{FF2B5EF4-FFF2-40B4-BE49-F238E27FC236}">
                    <a16:creationId xmlns:a16="http://schemas.microsoft.com/office/drawing/2014/main" id="{871ACCF6-5747-058A-2F4B-C0DDB3F0EA2E}"/>
                  </a:ext>
                </a:extLst>
              </p:cNvPr>
              <p:cNvSpPr>
                <a:spLocks noEditPoints="1"/>
              </p:cNvSpPr>
              <p:nvPr userDrawn="1"/>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7" name="Freeform 191">
                <a:extLst>
                  <a:ext uri="{FF2B5EF4-FFF2-40B4-BE49-F238E27FC236}">
                    <a16:creationId xmlns:a16="http://schemas.microsoft.com/office/drawing/2014/main" id="{6DA7A662-B4AC-66E6-C4D8-6E5CEE1C46E1}"/>
                  </a:ext>
                </a:extLst>
              </p:cNvPr>
              <p:cNvSpPr>
                <a:spLocks noEditPoints="1"/>
              </p:cNvSpPr>
              <p:nvPr userDrawn="1"/>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8" name="Freeform 192">
                <a:extLst>
                  <a:ext uri="{FF2B5EF4-FFF2-40B4-BE49-F238E27FC236}">
                    <a16:creationId xmlns:a16="http://schemas.microsoft.com/office/drawing/2014/main" id="{00CAB11E-6EF7-FA3C-663A-E6BC147E86AF}"/>
                  </a:ext>
                </a:extLst>
              </p:cNvPr>
              <p:cNvSpPr>
                <a:spLocks noEditPoints="1"/>
              </p:cNvSpPr>
              <p:nvPr userDrawn="1"/>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19" name="Freeform 193">
                <a:extLst>
                  <a:ext uri="{FF2B5EF4-FFF2-40B4-BE49-F238E27FC236}">
                    <a16:creationId xmlns:a16="http://schemas.microsoft.com/office/drawing/2014/main" id="{B346C53D-256E-6850-6F26-F8C4E85C2096}"/>
                  </a:ext>
                </a:extLst>
              </p:cNvPr>
              <p:cNvSpPr>
                <a:spLocks noEditPoints="1"/>
              </p:cNvSpPr>
              <p:nvPr userDrawn="1"/>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0" name="Freeform 194">
                <a:extLst>
                  <a:ext uri="{FF2B5EF4-FFF2-40B4-BE49-F238E27FC236}">
                    <a16:creationId xmlns:a16="http://schemas.microsoft.com/office/drawing/2014/main" id="{F5CEA147-D0EB-8DAB-B250-21FE71989E88}"/>
                  </a:ext>
                </a:extLst>
              </p:cNvPr>
              <p:cNvSpPr>
                <a:spLocks noEditPoints="1"/>
              </p:cNvSpPr>
              <p:nvPr userDrawn="1"/>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1" name="Freeform 195">
                <a:extLst>
                  <a:ext uri="{FF2B5EF4-FFF2-40B4-BE49-F238E27FC236}">
                    <a16:creationId xmlns:a16="http://schemas.microsoft.com/office/drawing/2014/main" id="{53EDA6D8-3584-EEBB-6FD7-2115C563CE59}"/>
                  </a:ext>
                </a:extLst>
              </p:cNvPr>
              <p:cNvSpPr>
                <a:spLocks noEditPoints="1"/>
              </p:cNvSpPr>
              <p:nvPr userDrawn="1"/>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2" name="Freeform 196">
                <a:extLst>
                  <a:ext uri="{FF2B5EF4-FFF2-40B4-BE49-F238E27FC236}">
                    <a16:creationId xmlns:a16="http://schemas.microsoft.com/office/drawing/2014/main" id="{B866C6B9-01E0-586F-8D95-363EE6014692}"/>
                  </a:ext>
                </a:extLst>
              </p:cNvPr>
              <p:cNvSpPr>
                <a:spLocks/>
              </p:cNvSpPr>
              <p:nvPr userDrawn="1"/>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3" name="Freeform 197">
                <a:extLst>
                  <a:ext uri="{FF2B5EF4-FFF2-40B4-BE49-F238E27FC236}">
                    <a16:creationId xmlns:a16="http://schemas.microsoft.com/office/drawing/2014/main" id="{96B79C6B-BA98-D8D0-CB02-2A3508E7B4C6}"/>
                  </a:ext>
                </a:extLst>
              </p:cNvPr>
              <p:cNvSpPr>
                <a:spLocks/>
              </p:cNvSpPr>
              <p:nvPr userDrawn="1"/>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4" name="Freeform 198">
                <a:extLst>
                  <a:ext uri="{FF2B5EF4-FFF2-40B4-BE49-F238E27FC236}">
                    <a16:creationId xmlns:a16="http://schemas.microsoft.com/office/drawing/2014/main" id="{0CCA7710-8BDF-D214-A1D3-E0C96F652337}"/>
                  </a:ext>
                </a:extLst>
              </p:cNvPr>
              <p:cNvSpPr>
                <a:spLocks/>
              </p:cNvSpPr>
              <p:nvPr userDrawn="1"/>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5" name="Freeform 199">
                <a:extLst>
                  <a:ext uri="{FF2B5EF4-FFF2-40B4-BE49-F238E27FC236}">
                    <a16:creationId xmlns:a16="http://schemas.microsoft.com/office/drawing/2014/main" id="{8222444A-6C9A-6D3C-4206-68F8F728452E}"/>
                  </a:ext>
                </a:extLst>
              </p:cNvPr>
              <p:cNvSpPr>
                <a:spLocks/>
              </p:cNvSpPr>
              <p:nvPr userDrawn="1"/>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6" name="Freeform 200">
                <a:extLst>
                  <a:ext uri="{FF2B5EF4-FFF2-40B4-BE49-F238E27FC236}">
                    <a16:creationId xmlns:a16="http://schemas.microsoft.com/office/drawing/2014/main" id="{0F66BA45-4114-EA08-5934-2EFBF0C10768}"/>
                  </a:ext>
                </a:extLst>
              </p:cNvPr>
              <p:cNvSpPr>
                <a:spLocks/>
              </p:cNvSpPr>
              <p:nvPr userDrawn="1"/>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7" name="Freeform 201">
                <a:extLst>
                  <a:ext uri="{FF2B5EF4-FFF2-40B4-BE49-F238E27FC236}">
                    <a16:creationId xmlns:a16="http://schemas.microsoft.com/office/drawing/2014/main" id="{BB52C5AB-121F-8B47-CC5F-8ED1E82FA511}"/>
                  </a:ext>
                </a:extLst>
              </p:cNvPr>
              <p:cNvSpPr>
                <a:spLocks/>
              </p:cNvSpPr>
              <p:nvPr userDrawn="1"/>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8" name="Freeform 202">
                <a:extLst>
                  <a:ext uri="{FF2B5EF4-FFF2-40B4-BE49-F238E27FC236}">
                    <a16:creationId xmlns:a16="http://schemas.microsoft.com/office/drawing/2014/main" id="{BCC04F22-C76B-6702-B4D0-8947FF73D664}"/>
                  </a:ext>
                </a:extLst>
              </p:cNvPr>
              <p:cNvSpPr>
                <a:spLocks noEditPoints="1"/>
              </p:cNvSpPr>
              <p:nvPr userDrawn="1"/>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29" name="Freeform 203">
                <a:extLst>
                  <a:ext uri="{FF2B5EF4-FFF2-40B4-BE49-F238E27FC236}">
                    <a16:creationId xmlns:a16="http://schemas.microsoft.com/office/drawing/2014/main" id="{5FF65C4C-C54E-187A-B7F2-D67A0119A50F}"/>
                  </a:ext>
                </a:extLst>
              </p:cNvPr>
              <p:cNvSpPr>
                <a:spLocks noEditPoints="1"/>
              </p:cNvSpPr>
              <p:nvPr userDrawn="1"/>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0" name="Freeform 204">
                <a:extLst>
                  <a:ext uri="{FF2B5EF4-FFF2-40B4-BE49-F238E27FC236}">
                    <a16:creationId xmlns:a16="http://schemas.microsoft.com/office/drawing/2014/main" id="{A6EAA341-1112-48DD-D492-2F3F3D7DA9C6}"/>
                  </a:ext>
                </a:extLst>
              </p:cNvPr>
              <p:cNvSpPr>
                <a:spLocks noEditPoints="1"/>
              </p:cNvSpPr>
              <p:nvPr userDrawn="1"/>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1" name="Freeform 205">
                <a:extLst>
                  <a:ext uri="{FF2B5EF4-FFF2-40B4-BE49-F238E27FC236}">
                    <a16:creationId xmlns:a16="http://schemas.microsoft.com/office/drawing/2014/main" id="{57AAC617-1A02-B922-D739-FBEFF19C0998}"/>
                  </a:ext>
                </a:extLst>
              </p:cNvPr>
              <p:cNvSpPr>
                <a:spLocks noEditPoints="1"/>
              </p:cNvSpPr>
              <p:nvPr userDrawn="1"/>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2" name="Freeform 206">
                <a:extLst>
                  <a:ext uri="{FF2B5EF4-FFF2-40B4-BE49-F238E27FC236}">
                    <a16:creationId xmlns:a16="http://schemas.microsoft.com/office/drawing/2014/main" id="{31AE6564-9EA4-0F08-E29F-9E1104B2DB71}"/>
                  </a:ext>
                </a:extLst>
              </p:cNvPr>
              <p:cNvSpPr>
                <a:spLocks/>
              </p:cNvSpPr>
              <p:nvPr userDrawn="1"/>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3" name="Freeform 207">
                <a:extLst>
                  <a:ext uri="{FF2B5EF4-FFF2-40B4-BE49-F238E27FC236}">
                    <a16:creationId xmlns:a16="http://schemas.microsoft.com/office/drawing/2014/main" id="{73805332-0DBE-642D-9492-A16119E667F4}"/>
                  </a:ext>
                </a:extLst>
              </p:cNvPr>
              <p:cNvSpPr>
                <a:spLocks/>
              </p:cNvSpPr>
              <p:nvPr userDrawn="1"/>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4" name="Freeform 208">
                <a:extLst>
                  <a:ext uri="{FF2B5EF4-FFF2-40B4-BE49-F238E27FC236}">
                    <a16:creationId xmlns:a16="http://schemas.microsoft.com/office/drawing/2014/main" id="{5900C22F-9801-9A3B-9751-8CB7C2D849A7}"/>
                  </a:ext>
                </a:extLst>
              </p:cNvPr>
              <p:cNvSpPr>
                <a:spLocks/>
              </p:cNvSpPr>
              <p:nvPr userDrawn="1"/>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5" name="Freeform 209">
                <a:extLst>
                  <a:ext uri="{FF2B5EF4-FFF2-40B4-BE49-F238E27FC236}">
                    <a16:creationId xmlns:a16="http://schemas.microsoft.com/office/drawing/2014/main" id="{5DB254B9-B2AB-A947-41EC-C2C64DD83546}"/>
                  </a:ext>
                </a:extLst>
              </p:cNvPr>
              <p:cNvSpPr>
                <a:spLocks/>
              </p:cNvSpPr>
              <p:nvPr userDrawn="1"/>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6" name="Freeform 210">
                <a:extLst>
                  <a:ext uri="{FF2B5EF4-FFF2-40B4-BE49-F238E27FC236}">
                    <a16:creationId xmlns:a16="http://schemas.microsoft.com/office/drawing/2014/main" id="{A4C93B21-4191-0266-BC0D-088AE4CE1FA0}"/>
                  </a:ext>
                </a:extLst>
              </p:cNvPr>
              <p:cNvSpPr>
                <a:spLocks/>
              </p:cNvSpPr>
              <p:nvPr userDrawn="1"/>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7" name="Freeform 211">
                <a:extLst>
                  <a:ext uri="{FF2B5EF4-FFF2-40B4-BE49-F238E27FC236}">
                    <a16:creationId xmlns:a16="http://schemas.microsoft.com/office/drawing/2014/main" id="{5E985025-EC23-2273-6A69-F3D514EFFC48}"/>
                  </a:ext>
                </a:extLst>
              </p:cNvPr>
              <p:cNvSpPr>
                <a:spLocks/>
              </p:cNvSpPr>
              <p:nvPr userDrawn="1"/>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8" name="Freeform 212">
                <a:extLst>
                  <a:ext uri="{FF2B5EF4-FFF2-40B4-BE49-F238E27FC236}">
                    <a16:creationId xmlns:a16="http://schemas.microsoft.com/office/drawing/2014/main" id="{F81FB8E4-0C2D-3384-B20A-110811D9B54B}"/>
                  </a:ext>
                </a:extLst>
              </p:cNvPr>
              <p:cNvSpPr>
                <a:spLocks/>
              </p:cNvSpPr>
              <p:nvPr userDrawn="1"/>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39" name="Freeform 213">
                <a:extLst>
                  <a:ext uri="{FF2B5EF4-FFF2-40B4-BE49-F238E27FC236}">
                    <a16:creationId xmlns:a16="http://schemas.microsoft.com/office/drawing/2014/main" id="{F2AB514A-13F4-1E21-C60E-D59EED7058B5}"/>
                  </a:ext>
                </a:extLst>
              </p:cNvPr>
              <p:cNvSpPr>
                <a:spLocks/>
              </p:cNvSpPr>
              <p:nvPr userDrawn="1"/>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0" name="Freeform 214">
                <a:extLst>
                  <a:ext uri="{FF2B5EF4-FFF2-40B4-BE49-F238E27FC236}">
                    <a16:creationId xmlns:a16="http://schemas.microsoft.com/office/drawing/2014/main" id="{5A7356C0-81C8-03AC-6548-C6B194571656}"/>
                  </a:ext>
                </a:extLst>
              </p:cNvPr>
              <p:cNvSpPr>
                <a:spLocks noEditPoints="1"/>
              </p:cNvSpPr>
              <p:nvPr userDrawn="1"/>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1" name="Freeform 215">
                <a:extLst>
                  <a:ext uri="{FF2B5EF4-FFF2-40B4-BE49-F238E27FC236}">
                    <a16:creationId xmlns:a16="http://schemas.microsoft.com/office/drawing/2014/main" id="{BCDE71F2-77DF-0A8F-611F-334ED53791B6}"/>
                  </a:ext>
                </a:extLst>
              </p:cNvPr>
              <p:cNvSpPr>
                <a:spLocks noEditPoints="1"/>
              </p:cNvSpPr>
              <p:nvPr userDrawn="1"/>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2" name="Freeform 216">
                <a:extLst>
                  <a:ext uri="{FF2B5EF4-FFF2-40B4-BE49-F238E27FC236}">
                    <a16:creationId xmlns:a16="http://schemas.microsoft.com/office/drawing/2014/main" id="{7698656D-0FC5-5CDD-1156-B4F4193BDF64}"/>
                  </a:ext>
                </a:extLst>
              </p:cNvPr>
              <p:cNvSpPr>
                <a:spLocks/>
              </p:cNvSpPr>
              <p:nvPr userDrawn="1"/>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3" name="Freeform 217">
                <a:extLst>
                  <a:ext uri="{FF2B5EF4-FFF2-40B4-BE49-F238E27FC236}">
                    <a16:creationId xmlns:a16="http://schemas.microsoft.com/office/drawing/2014/main" id="{2A450838-DAF6-B5BB-D53A-0DC9801E41E6}"/>
                  </a:ext>
                </a:extLst>
              </p:cNvPr>
              <p:cNvSpPr>
                <a:spLocks/>
              </p:cNvSpPr>
              <p:nvPr userDrawn="1"/>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4" name="Freeform 218">
                <a:extLst>
                  <a:ext uri="{FF2B5EF4-FFF2-40B4-BE49-F238E27FC236}">
                    <a16:creationId xmlns:a16="http://schemas.microsoft.com/office/drawing/2014/main" id="{99521FE3-C435-F7DF-4947-123471795E80}"/>
                  </a:ext>
                </a:extLst>
              </p:cNvPr>
              <p:cNvSpPr>
                <a:spLocks/>
              </p:cNvSpPr>
              <p:nvPr userDrawn="1"/>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5" name="Freeform 219">
                <a:extLst>
                  <a:ext uri="{FF2B5EF4-FFF2-40B4-BE49-F238E27FC236}">
                    <a16:creationId xmlns:a16="http://schemas.microsoft.com/office/drawing/2014/main" id="{F76FE4F5-5740-6193-36B5-35113C0FAB0B}"/>
                  </a:ext>
                </a:extLst>
              </p:cNvPr>
              <p:cNvSpPr>
                <a:spLocks noEditPoints="1"/>
              </p:cNvSpPr>
              <p:nvPr userDrawn="1"/>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6" name="Freeform 220">
                <a:extLst>
                  <a:ext uri="{FF2B5EF4-FFF2-40B4-BE49-F238E27FC236}">
                    <a16:creationId xmlns:a16="http://schemas.microsoft.com/office/drawing/2014/main" id="{98C87630-23E9-7040-EA3C-DC80F15BBF37}"/>
                  </a:ext>
                </a:extLst>
              </p:cNvPr>
              <p:cNvSpPr>
                <a:spLocks noEditPoints="1"/>
              </p:cNvSpPr>
              <p:nvPr userDrawn="1"/>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7" name="Freeform 221">
                <a:extLst>
                  <a:ext uri="{FF2B5EF4-FFF2-40B4-BE49-F238E27FC236}">
                    <a16:creationId xmlns:a16="http://schemas.microsoft.com/office/drawing/2014/main" id="{97A1CF3F-02D2-1309-A433-61E4D7A28A35}"/>
                  </a:ext>
                </a:extLst>
              </p:cNvPr>
              <p:cNvSpPr>
                <a:spLocks/>
              </p:cNvSpPr>
              <p:nvPr userDrawn="1"/>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8" name="Freeform 222">
                <a:extLst>
                  <a:ext uri="{FF2B5EF4-FFF2-40B4-BE49-F238E27FC236}">
                    <a16:creationId xmlns:a16="http://schemas.microsoft.com/office/drawing/2014/main" id="{CFBB2B8D-34F9-FC7A-BAA9-360E4907A270}"/>
                  </a:ext>
                </a:extLst>
              </p:cNvPr>
              <p:cNvSpPr>
                <a:spLocks/>
              </p:cNvSpPr>
              <p:nvPr userDrawn="1"/>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49" name="Freeform 223">
                <a:extLst>
                  <a:ext uri="{FF2B5EF4-FFF2-40B4-BE49-F238E27FC236}">
                    <a16:creationId xmlns:a16="http://schemas.microsoft.com/office/drawing/2014/main" id="{12962672-3F9C-C1FF-5FA8-636681782E47}"/>
                  </a:ext>
                </a:extLst>
              </p:cNvPr>
              <p:cNvSpPr>
                <a:spLocks noEditPoints="1"/>
              </p:cNvSpPr>
              <p:nvPr userDrawn="1"/>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0" name="Freeform 224">
                <a:extLst>
                  <a:ext uri="{FF2B5EF4-FFF2-40B4-BE49-F238E27FC236}">
                    <a16:creationId xmlns:a16="http://schemas.microsoft.com/office/drawing/2014/main" id="{9E36DE25-6E9C-79B6-4250-A1B737C2CC38}"/>
                  </a:ext>
                </a:extLst>
              </p:cNvPr>
              <p:cNvSpPr>
                <a:spLocks noEditPoints="1"/>
              </p:cNvSpPr>
              <p:nvPr userDrawn="1"/>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1" name="Freeform 225">
                <a:extLst>
                  <a:ext uri="{FF2B5EF4-FFF2-40B4-BE49-F238E27FC236}">
                    <a16:creationId xmlns:a16="http://schemas.microsoft.com/office/drawing/2014/main" id="{F7FCF51F-3340-BAF1-1881-9CEAF31EE6F3}"/>
                  </a:ext>
                </a:extLst>
              </p:cNvPr>
              <p:cNvSpPr>
                <a:spLocks noEditPoints="1"/>
              </p:cNvSpPr>
              <p:nvPr userDrawn="1"/>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2" name="Freeform 226">
                <a:extLst>
                  <a:ext uri="{FF2B5EF4-FFF2-40B4-BE49-F238E27FC236}">
                    <a16:creationId xmlns:a16="http://schemas.microsoft.com/office/drawing/2014/main" id="{1B75D950-E367-2008-9365-1D5C2BA661AD}"/>
                  </a:ext>
                </a:extLst>
              </p:cNvPr>
              <p:cNvSpPr>
                <a:spLocks noEditPoints="1"/>
              </p:cNvSpPr>
              <p:nvPr userDrawn="1"/>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3" name="Freeform 227">
                <a:extLst>
                  <a:ext uri="{FF2B5EF4-FFF2-40B4-BE49-F238E27FC236}">
                    <a16:creationId xmlns:a16="http://schemas.microsoft.com/office/drawing/2014/main" id="{8FCB31CB-6AE4-51B0-529F-75ECB3344289}"/>
                  </a:ext>
                </a:extLst>
              </p:cNvPr>
              <p:cNvSpPr>
                <a:spLocks noEditPoints="1"/>
              </p:cNvSpPr>
              <p:nvPr userDrawn="1"/>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4" name="Freeform 228">
                <a:extLst>
                  <a:ext uri="{FF2B5EF4-FFF2-40B4-BE49-F238E27FC236}">
                    <a16:creationId xmlns:a16="http://schemas.microsoft.com/office/drawing/2014/main" id="{12706F6E-A7AE-D8B9-7752-2C79D5431A46}"/>
                  </a:ext>
                </a:extLst>
              </p:cNvPr>
              <p:cNvSpPr>
                <a:spLocks noEditPoints="1"/>
              </p:cNvSpPr>
              <p:nvPr userDrawn="1"/>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5" name="Freeform 229">
                <a:extLst>
                  <a:ext uri="{FF2B5EF4-FFF2-40B4-BE49-F238E27FC236}">
                    <a16:creationId xmlns:a16="http://schemas.microsoft.com/office/drawing/2014/main" id="{5928266F-2931-B4E0-6ABA-D7CEF74A28FE}"/>
                  </a:ext>
                </a:extLst>
              </p:cNvPr>
              <p:cNvSpPr>
                <a:spLocks/>
              </p:cNvSpPr>
              <p:nvPr userDrawn="1"/>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6" name="Freeform 230">
                <a:extLst>
                  <a:ext uri="{FF2B5EF4-FFF2-40B4-BE49-F238E27FC236}">
                    <a16:creationId xmlns:a16="http://schemas.microsoft.com/office/drawing/2014/main" id="{6B03307C-5493-059F-33B0-0D0ECACAFE6E}"/>
                  </a:ext>
                </a:extLst>
              </p:cNvPr>
              <p:cNvSpPr>
                <a:spLocks/>
              </p:cNvSpPr>
              <p:nvPr userDrawn="1"/>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7" name="Freeform 231">
                <a:extLst>
                  <a:ext uri="{FF2B5EF4-FFF2-40B4-BE49-F238E27FC236}">
                    <a16:creationId xmlns:a16="http://schemas.microsoft.com/office/drawing/2014/main" id="{4CB56920-2B66-5E9E-245D-981BF6344C1E}"/>
                  </a:ext>
                </a:extLst>
              </p:cNvPr>
              <p:cNvSpPr>
                <a:spLocks noEditPoints="1"/>
              </p:cNvSpPr>
              <p:nvPr userDrawn="1"/>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8" name="Freeform 232">
                <a:extLst>
                  <a:ext uri="{FF2B5EF4-FFF2-40B4-BE49-F238E27FC236}">
                    <a16:creationId xmlns:a16="http://schemas.microsoft.com/office/drawing/2014/main" id="{02A326E3-BEB4-FE2B-71FB-DB367CEE9F30}"/>
                  </a:ext>
                </a:extLst>
              </p:cNvPr>
              <p:cNvSpPr>
                <a:spLocks noEditPoints="1"/>
              </p:cNvSpPr>
              <p:nvPr userDrawn="1"/>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59" name="Freeform 233">
                <a:extLst>
                  <a:ext uri="{FF2B5EF4-FFF2-40B4-BE49-F238E27FC236}">
                    <a16:creationId xmlns:a16="http://schemas.microsoft.com/office/drawing/2014/main" id="{3A7F223B-CD42-8558-1FDA-454ABD884C7B}"/>
                  </a:ext>
                </a:extLst>
              </p:cNvPr>
              <p:cNvSpPr>
                <a:spLocks/>
              </p:cNvSpPr>
              <p:nvPr userDrawn="1"/>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0" name="Freeform 234">
                <a:extLst>
                  <a:ext uri="{FF2B5EF4-FFF2-40B4-BE49-F238E27FC236}">
                    <a16:creationId xmlns:a16="http://schemas.microsoft.com/office/drawing/2014/main" id="{9609AAFB-E42C-3628-5FD1-BCAD91723728}"/>
                  </a:ext>
                </a:extLst>
              </p:cNvPr>
              <p:cNvSpPr>
                <a:spLocks/>
              </p:cNvSpPr>
              <p:nvPr userDrawn="1"/>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1" name="Freeform 235">
                <a:extLst>
                  <a:ext uri="{FF2B5EF4-FFF2-40B4-BE49-F238E27FC236}">
                    <a16:creationId xmlns:a16="http://schemas.microsoft.com/office/drawing/2014/main" id="{110C741C-E599-8CB6-C0E8-D03BD761E111}"/>
                  </a:ext>
                </a:extLst>
              </p:cNvPr>
              <p:cNvSpPr>
                <a:spLocks/>
              </p:cNvSpPr>
              <p:nvPr userDrawn="1"/>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2" name="Freeform 236">
                <a:extLst>
                  <a:ext uri="{FF2B5EF4-FFF2-40B4-BE49-F238E27FC236}">
                    <a16:creationId xmlns:a16="http://schemas.microsoft.com/office/drawing/2014/main" id="{11030C64-53B9-B8EC-A446-C5F5A1B2CBF8}"/>
                  </a:ext>
                </a:extLst>
              </p:cNvPr>
              <p:cNvSpPr>
                <a:spLocks/>
              </p:cNvSpPr>
              <p:nvPr userDrawn="1"/>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3" name="Freeform 237">
                <a:extLst>
                  <a:ext uri="{FF2B5EF4-FFF2-40B4-BE49-F238E27FC236}">
                    <a16:creationId xmlns:a16="http://schemas.microsoft.com/office/drawing/2014/main" id="{43E6D2B3-648B-511C-990C-C1755172FEDE}"/>
                  </a:ext>
                </a:extLst>
              </p:cNvPr>
              <p:cNvSpPr>
                <a:spLocks/>
              </p:cNvSpPr>
              <p:nvPr userDrawn="1"/>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4" name="Freeform 238">
                <a:extLst>
                  <a:ext uri="{FF2B5EF4-FFF2-40B4-BE49-F238E27FC236}">
                    <a16:creationId xmlns:a16="http://schemas.microsoft.com/office/drawing/2014/main" id="{57AA006A-0F6F-9CF4-847D-99AB9972E81C}"/>
                  </a:ext>
                </a:extLst>
              </p:cNvPr>
              <p:cNvSpPr>
                <a:spLocks/>
              </p:cNvSpPr>
              <p:nvPr userDrawn="1"/>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5" name="Freeform 239">
                <a:extLst>
                  <a:ext uri="{FF2B5EF4-FFF2-40B4-BE49-F238E27FC236}">
                    <a16:creationId xmlns:a16="http://schemas.microsoft.com/office/drawing/2014/main" id="{400ACCC2-1A7D-99CE-0A41-84CC7913F16E}"/>
                  </a:ext>
                </a:extLst>
              </p:cNvPr>
              <p:cNvSpPr>
                <a:spLocks/>
              </p:cNvSpPr>
              <p:nvPr userDrawn="1"/>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6" name="Freeform 240">
                <a:extLst>
                  <a:ext uri="{FF2B5EF4-FFF2-40B4-BE49-F238E27FC236}">
                    <a16:creationId xmlns:a16="http://schemas.microsoft.com/office/drawing/2014/main" id="{BEB15440-12E4-D35A-51D7-E943B6701D87}"/>
                  </a:ext>
                </a:extLst>
              </p:cNvPr>
              <p:cNvSpPr>
                <a:spLocks/>
              </p:cNvSpPr>
              <p:nvPr userDrawn="1"/>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7" name="Freeform 241">
                <a:extLst>
                  <a:ext uri="{FF2B5EF4-FFF2-40B4-BE49-F238E27FC236}">
                    <a16:creationId xmlns:a16="http://schemas.microsoft.com/office/drawing/2014/main" id="{D167F9C4-3350-1D31-3A0E-15CB95FD2672}"/>
                  </a:ext>
                </a:extLst>
              </p:cNvPr>
              <p:cNvSpPr>
                <a:spLocks/>
              </p:cNvSpPr>
              <p:nvPr userDrawn="1"/>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8" name="Freeform 242">
                <a:extLst>
                  <a:ext uri="{FF2B5EF4-FFF2-40B4-BE49-F238E27FC236}">
                    <a16:creationId xmlns:a16="http://schemas.microsoft.com/office/drawing/2014/main" id="{C3A7F9ED-CB43-BB94-362C-363457266EFA}"/>
                  </a:ext>
                </a:extLst>
              </p:cNvPr>
              <p:cNvSpPr>
                <a:spLocks/>
              </p:cNvSpPr>
              <p:nvPr userDrawn="1"/>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69" name="Freeform 243">
                <a:extLst>
                  <a:ext uri="{FF2B5EF4-FFF2-40B4-BE49-F238E27FC236}">
                    <a16:creationId xmlns:a16="http://schemas.microsoft.com/office/drawing/2014/main" id="{239C514A-00F5-A4F0-7D63-DF90BE05F2EE}"/>
                  </a:ext>
                </a:extLst>
              </p:cNvPr>
              <p:cNvSpPr>
                <a:spLocks/>
              </p:cNvSpPr>
              <p:nvPr userDrawn="1"/>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0" name="Freeform 244">
                <a:extLst>
                  <a:ext uri="{FF2B5EF4-FFF2-40B4-BE49-F238E27FC236}">
                    <a16:creationId xmlns:a16="http://schemas.microsoft.com/office/drawing/2014/main" id="{99E46D06-BC4F-8646-985F-16AD51B42F87}"/>
                  </a:ext>
                </a:extLst>
              </p:cNvPr>
              <p:cNvSpPr>
                <a:spLocks/>
              </p:cNvSpPr>
              <p:nvPr userDrawn="1"/>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1" name="Freeform 245">
                <a:extLst>
                  <a:ext uri="{FF2B5EF4-FFF2-40B4-BE49-F238E27FC236}">
                    <a16:creationId xmlns:a16="http://schemas.microsoft.com/office/drawing/2014/main" id="{3069F5DF-4FDA-0396-CC88-780FBAA68CDD}"/>
                  </a:ext>
                </a:extLst>
              </p:cNvPr>
              <p:cNvSpPr>
                <a:spLocks noEditPoints="1"/>
              </p:cNvSpPr>
              <p:nvPr userDrawn="1"/>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2" name="Freeform 246">
                <a:extLst>
                  <a:ext uri="{FF2B5EF4-FFF2-40B4-BE49-F238E27FC236}">
                    <a16:creationId xmlns:a16="http://schemas.microsoft.com/office/drawing/2014/main" id="{FEF5CA8D-F706-22AD-9D25-FA7DCDFAA2B8}"/>
                  </a:ext>
                </a:extLst>
              </p:cNvPr>
              <p:cNvSpPr>
                <a:spLocks noEditPoints="1"/>
              </p:cNvSpPr>
              <p:nvPr userDrawn="1"/>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3" name="Freeform 247">
                <a:extLst>
                  <a:ext uri="{FF2B5EF4-FFF2-40B4-BE49-F238E27FC236}">
                    <a16:creationId xmlns:a16="http://schemas.microsoft.com/office/drawing/2014/main" id="{48F6686A-3037-C860-87DF-13599A1F4D0F}"/>
                  </a:ext>
                </a:extLst>
              </p:cNvPr>
              <p:cNvSpPr>
                <a:spLocks/>
              </p:cNvSpPr>
              <p:nvPr userDrawn="1"/>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4" name="Freeform 248">
                <a:extLst>
                  <a:ext uri="{FF2B5EF4-FFF2-40B4-BE49-F238E27FC236}">
                    <a16:creationId xmlns:a16="http://schemas.microsoft.com/office/drawing/2014/main" id="{F6E3F9F9-0737-D897-4A70-277A0821A6F4}"/>
                  </a:ext>
                </a:extLst>
              </p:cNvPr>
              <p:cNvSpPr>
                <a:spLocks/>
              </p:cNvSpPr>
              <p:nvPr userDrawn="1"/>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5" name="Freeform 249">
                <a:extLst>
                  <a:ext uri="{FF2B5EF4-FFF2-40B4-BE49-F238E27FC236}">
                    <a16:creationId xmlns:a16="http://schemas.microsoft.com/office/drawing/2014/main" id="{73AC7100-DF4B-9A41-21F5-86A9F743F080}"/>
                  </a:ext>
                </a:extLst>
              </p:cNvPr>
              <p:cNvSpPr>
                <a:spLocks/>
              </p:cNvSpPr>
              <p:nvPr userDrawn="1"/>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6" name="Freeform 250">
                <a:extLst>
                  <a:ext uri="{FF2B5EF4-FFF2-40B4-BE49-F238E27FC236}">
                    <a16:creationId xmlns:a16="http://schemas.microsoft.com/office/drawing/2014/main" id="{465CE6D6-20EB-9B8A-42C3-5B7EC3F09371}"/>
                  </a:ext>
                </a:extLst>
              </p:cNvPr>
              <p:cNvSpPr>
                <a:spLocks/>
              </p:cNvSpPr>
              <p:nvPr userDrawn="1"/>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7" name="Freeform 251">
                <a:extLst>
                  <a:ext uri="{FF2B5EF4-FFF2-40B4-BE49-F238E27FC236}">
                    <a16:creationId xmlns:a16="http://schemas.microsoft.com/office/drawing/2014/main" id="{1D426139-3D34-9DDB-CE71-D88391CC6B21}"/>
                  </a:ext>
                </a:extLst>
              </p:cNvPr>
              <p:cNvSpPr>
                <a:spLocks/>
              </p:cNvSpPr>
              <p:nvPr userDrawn="1"/>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8" name="Freeform 252">
                <a:extLst>
                  <a:ext uri="{FF2B5EF4-FFF2-40B4-BE49-F238E27FC236}">
                    <a16:creationId xmlns:a16="http://schemas.microsoft.com/office/drawing/2014/main" id="{3D6DD7AF-715A-0FA8-B8B0-04605B466E95}"/>
                  </a:ext>
                </a:extLst>
              </p:cNvPr>
              <p:cNvSpPr>
                <a:spLocks/>
              </p:cNvSpPr>
              <p:nvPr userDrawn="1"/>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79" name="Freeform 253">
                <a:extLst>
                  <a:ext uri="{FF2B5EF4-FFF2-40B4-BE49-F238E27FC236}">
                    <a16:creationId xmlns:a16="http://schemas.microsoft.com/office/drawing/2014/main" id="{9430C0AF-E80A-700B-E1B0-286231132B5B}"/>
                  </a:ext>
                </a:extLst>
              </p:cNvPr>
              <p:cNvSpPr>
                <a:spLocks/>
              </p:cNvSpPr>
              <p:nvPr userDrawn="1"/>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0" name="Freeform 254">
                <a:extLst>
                  <a:ext uri="{FF2B5EF4-FFF2-40B4-BE49-F238E27FC236}">
                    <a16:creationId xmlns:a16="http://schemas.microsoft.com/office/drawing/2014/main" id="{AD878837-181C-B52D-7B1C-8FFD79F9644E}"/>
                  </a:ext>
                </a:extLst>
              </p:cNvPr>
              <p:cNvSpPr>
                <a:spLocks/>
              </p:cNvSpPr>
              <p:nvPr userDrawn="1"/>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1" name="Freeform 255">
                <a:extLst>
                  <a:ext uri="{FF2B5EF4-FFF2-40B4-BE49-F238E27FC236}">
                    <a16:creationId xmlns:a16="http://schemas.microsoft.com/office/drawing/2014/main" id="{EAD983B6-F516-87AF-8B33-59E5AB48ACE4}"/>
                  </a:ext>
                </a:extLst>
              </p:cNvPr>
              <p:cNvSpPr>
                <a:spLocks/>
              </p:cNvSpPr>
              <p:nvPr userDrawn="1"/>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2" name="Freeform 256">
                <a:extLst>
                  <a:ext uri="{FF2B5EF4-FFF2-40B4-BE49-F238E27FC236}">
                    <a16:creationId xmlns:a16="http://schemas.microsoft.com/office/drawing/2014/main" id="{C50642A2-34AF-EA88-222E-0B82F4867828}"/>
                  </a:ext>
                </a:extLst>
              </p:cNvPr>
              <p:cNvSpPr>
                <a:spLocks/>
              </p:cNvSpPr>
              <p:nvPr userDrawn="1"/>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3" name="Freeform 257">
                <a:extLst>
                  <a:ext uri="{FF2B5EF4-FFF2-40B4-BE49-F238E27FC236}">
                    <a16:creationId xmlns:a16="http://schemas.microsoft.com/office/drawing/2014/main" id="{BDCCF68B-7AD8-C75C-851B-B18BE84ECF63}"/>
                  </a:ext>
                </a:extLst>
              </p:cNvPr>
              <p:cNvSpPr>
                <a:spLocks noEditPoints="1"/>
              </p:cNvSpPr>
              <p:nvPr userDrawn="1"/>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4" name="Freeform 258">
                <a:extLst>
                  <a:ext uri="{FF2B5EF4-FFF2-40B4-BE49-F238E27FC236}">
                    <a16:creationId xmlns:a16="http://schemas.microsoft.com/office/drawing/2014/main" id="{C40267F9-B726-1E62-E16B-D045ABC5CEA3}"/>
                  </a:ext>
                </a:extLst>
              </p:cNvPr>
              <p:cNvSpPr>
                <a:spLocks noEditPoints="1"/>
              </p:cNvSpPr>
              <p:nvPr userDrawn="1"/>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5" name="Freeform 259">
                <a:extLst>
                  <a:ext uri="{FF2B5EF4-FFF2-40B4-BE49-F238E27FC236}">
                    <a16:creationId xmlns:a16="http://schemas.microsoft.com/office/drawing/2014/main" id="{A4FFFEB5-6722-8D42-BB4E-A08A78778214}"/>
                  </a:ext>
                </a:extLst>
              </p:cNvPr>
              <p:cNvSpPr>
                <a:spLocks/>
              </p:cNvSpPr>
              <p:nvPr userDrawn="1"/>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6" name="Freeform 260">
                <a:extLst>
                  <a:ext uri="{FF2B5EF4-FFF2-40B4-BE49-F238E27FC236}">
                    <a16:creationId xmlns:a16="http://schemas.microsoft.com/office/drawing/2014/main" id="{8CBAA93F-7741-04A0-1916-0DF8751ECB5E}"/>
                  </a:ext>
                </a:extLst>
              </p:cNvPr>
              <p:cNvSpPr>
                <a:spLocks/>
              </p:cNvSpPr>
              <p:nvPr userDrawn="1"/>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7" name="Freeform 261">
                <a:extLst>
                  <a:ext uri="{FF2B5EF4-FFF2-40B4-BE49-F238E27FC236}">
                    <a16:creationId xmlns:a16="http://schemas.microsoft.com/office/drawing/2014/main" id="{1F14BEDC-4DEC-4F1F-F1E5-F2E5E9B83071}"/>
                  </a:ext>
                </a:extLst>
              </p:cNvPr>
              <p:cNvSpPr>
                <a:spLocks/>
              </p:cNvSpPr>
              <p:nvPr userDrawn="1"/>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8" name="Freeform 262">
                <a:extLst>
                  <a:ext uri="{FF2B5EF4-FFF2-40B4-BE49-F238E27FC236}">
                    <a16:creationId xmlns:a16="http://schemas.microsoft.com/office/drawing/2014/main" id="{DAFC3A3E-74F8-F8AE-C1B7-073FE871A5E8}"/>
                  </a:ext>
                </a:extLst>
              </p:cNvPr>
              <p:cNvSpPr>
                <a:spLocks/>
              </p:cNvSpPr>
              <p:nvPr userDrawn="1"/>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89" name="Freeform 263">
                <a:extLst>
                  <a:ext uri="{FF2B5EF4-FFF2-40B4-BE49-F238E27FC236}">
                    <a16:creationId xmlns:a16="http://schemas.microsoft.com/office/drawing/2014/main" id="{626DF68F-C4F2-5448-9AA8-4C881B874374}"/>
                  </a:ext>
                </a:extLst>
              </p:cNvPr>
              <p:cNvSpPr>
                <a:spLocks noEditPoints="1"/>
              </p:cNvSpPr>
              <p:nvPr userDrawn="1"/>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0" name="Freeform 264">
                <a:extLst>
                  <a:ext uri="{FF2B5EF4-FFF2-40B4-BE49-F238E27FC236}">
                    <a16:creationId xmlns:a16="http://schemas.microsoft.com/office/drawing/2014/main" id="{1A66390D-8BE1-E670-06B3-E1880C244512}"/>
                  </a:ext>
                </a:extLst>
              </p:cNvPr>
              <p:cNvSpPr>
                <a:spLocks noEditPoints="1"/>
              </p:cNvSpPr>
              <p:nvPr userDrawn="1"/>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1" name="Freeform 265">
                <a:extLst>
                  <a:ext uri="{FF2B5EF4-FFF2-40B4-BE49-F238E27FC236}">
                    <a16:creationId xmlns:a16="http://schemas.microsoft.com/office/drawing/2014/main" id="{F030C487-62CF-0268-D6FE-4C83AF3EF315}"/>
                  </a:ext>
                </a:extLst>
              </p:cNvPr>
              <p:cNvSpPr>
                <a:spLocks noEditPoints="1"/>
              </p:cNvSpPr>
              <p:nvPr userDrawn="1"/>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2" name="Freeform 266">
                <a:extLst>
                  <a:ext uri="{FF2B5EF4-FFF2-40B4-BE49-F238E27FC236}">
                    <a16:creationId xmlns:a16="http://schemas.microsoft.com/office/drawing/2014/main" id="{221D3EEB-7D45-2691-45ED-4AAB30F832D6}"/>
                  </a:ext>
                </a:extLst>
              </p:cNvPr>
              <p:cNvSpPr>
                <a:spLocks noEditPoints="1"/>
              </p:cNvSpPr>
              <p:nvPr userDrawn="1"/>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3" name="Freeform 267">
                <a:extLst>
                  <a:ext uri="{FF2B5EF4-FFF2-40B4-BE49-F238E27FC236}">
                    <a16:creationId xmlns:a16="http://schemas.microsoft.com/office/drawing/2014/main" id="{509902E3-4F78-CEA7-805F-0A6610BCF701}"/>
                  </a:ext>
                </a:extLst>
              </p:cNvPr>
              <p:cNvSpPr>
                <a:spLocks/>
              </p:cNvSpPr>
              <p:nvPr userDrawn="1"/>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4" name="Freeform 268">
                <a:extLst>
                  <a:ext uri="{FF2B5EF4-FFF2-40B4-BE49-F238E27FC236}">
                    <a16:creationId xmlns:a16="http://schemas.microsoft.com/office/drawing/2014/main" id="{D4593C9E-1D39-87A0-952B-9258885C5F21}"/>
                  </a:ext>
                </a:extLst>
              </p:cNvPr>
              <p:cNvSpPr>
                <a:spLocks/>
              </p:cNvSpPr>
              <p:nvPr userDrawn="1"/>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5" name="Freeform 269">
                <a:extLst>
                  <a:ext uri="{FF2B5EF4-FFF2-40B4-BE49-F238E27FC236}">
                    <a16:creationId xmlns:a16="http://schemas.microsoft.com/office/drawing/2014/main" id="{F18A8E35-B6F9-890E-863E-88472AA75847}"/>
                  </a:ext>
                </a:extLst>
              </p:cNvPr>
              <p:cNvSpPr>
                <a:spLocks noEditPoints="1"/>
              </p:cNvSpPr>
              <p:nvPr userDrawn="1"/>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6" name="Freeform 270">
                <a:extLst>
                  <a:ext uri="{FF2B5EF4-FFF2-40B4-BE49-F238E27FC236}">
                    <a16:creationId xmlns:a16="http://schemas.microsoft.com/office/drawing/2014/main" id="{10CC1E10-33DA-E3BA-4AA9-194DC352D3CA}"/>
                  </a:ext>
                </a:extLst>
              </p:cNvPr>
              <p:cNvSpPr>
                <a:spLocks noEditPoints="1"/>
              </p:cNvSpPr>
              <p:nvPr userDrawn="1"/>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7" name="Freeform 271">
                <a:extLst>
                  <a:ext uri="{FF2B5EF4-FFF2-40B4-BE49-F238E27FC236}">
                    <a16:creationId xmlns:a16="http://schemas.microsoft.com/office/drawing/2014/main" id="{30136FB6-FB84-1E23-6249-6B768301AA35}"/>
                  </a:ext>
                </a:extLst>
              </p:cNvPr>
              <p:cNvSpPr>
                <a:spLocks noEditPoints="1"/>
              </p:cNvSpPr>
              <p:nvPr userDrawn="1"/>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8" name="Freeform 272">
                <a:extLst>
                  <a:ext uri="{FF2B5EF4-FFF2-40B4-BE49-F238E27FC236}">
                    <a16:creationId xmlns:a16="http://schemas.microsoft.com/office/drawing/2014/main" id="{E8C9C066-EA52-42A3-F510-35103EF84228}"/>
                  </a:ext>
                </a:extLst>
              </p:cNvPr>
              <p:cNvSpPr>
                <a:spLocks noEditPoints="1"/>
              </p:cNvSpPr>
              <p:nvPr userDrawn="1"/>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299" name="Freeform 273">
                <a:extLst>
                  <a:ext uri="{FF2B5EF4-FFF2-40B4-BE49-F238E27FC236}">
                    <a16:creationId xmlns:a16="http://schemas.microsoft.com/office/drawing/2014/main" id="{A2D83193-65E9-2EEF-784E-54355F2C9142}"/>
                  </a:ext>
                </a:extLst>
              </p:cNvPr>
              <p:cNvSpPr>
                <a:spLocks/>
              </p:cNvSpPr>
              <p:nvPr userDrawn="1"/>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0" name="Freeform 274">
                <a:extLst>
                  <a:ext uri="{FF2B5EF4-FFF2-40B4-BE49-F238E27FC236}">
                    <a16:creationId xmlns:a16="http://schemas.microsoft.com/office/drawing/2014/main" id="{773A087D-65FD-2773-196F-AD3C6A487B87}"/>
                  </a:ext>
                </a:extLst>
              </p:cNvPr>
              <p:cNvSpPr>
                <a:spLocks/>
              </p:cNvSpPr>
              <p:nvPr userDrawn="1"/>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1" name="Freeform 275">
                <a:extLst>
                  <a:ext uri="{FF2B5EF4-FFF2-40B4-BE49-F238E27FC236}">
                    <a16:creationId xmlns:a16="http://schemas.microsoft.com/office/drawing/2014/main" id="{E5B16A9F-6E9C-E063-145F-88E56E7B0DCB}"/>
                  </a:ext>
                </a:extLst>
              </p:cNvPr>
              <p:cNvSpPr>
                <a:spLocks/>
              </p:cNvSpPr>
              <p:nvPr userDrawn="1"/>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2" name="Freeform 276">
                <a:extLst>
                  <a:ext uri="{FF2B5EF4-FFF2-40B4-BE49-F238E27FC236}">
                    <a16:creationId xmlns:a16="http://schemas.microsoft.com/office/drawing/2014/main" id="{CEE69765-9527-AD0B-53BC-A1CBFB28E855}"/>
                  </a:ext>
                </a:extLst>
              </p:cNvPr>
              <p:cNvSpPr>
                <a:spLocks/>
              </p:cNvSpPr>
              <p:nvPr userDrawn="1"/>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3" name="Freeform 277">
                <a:extLst>
                  <a:ext uri="{FF2B5EF4-FFF2-40B4-BE49-F238E27FC236}">
                    <a16:creationId xmlns:a16="http://schemas.microsoft.com/office/drawing/2014/main" id="{31399659-7C2E-D342-DD69-BA7001D4021C}"/>
                  </a:ext>
                </a:extLst>
              </p:cNvPr>
              <p:cNvSpPr>
                <a:spLocks/>
              </p:cNvSpPr>
              <p:nvPr userDrawn="1"/>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4" name="Freeform 278">
                <a:extLst>
                  <a:ext uri="{FF2B5EF4-FFF2-40B4-BE49-F238E27FC236}">
                    <a16:creationId xmlns:a16="http://schemas.microsoft.com/office/drawing/2014/main" id="{C141769B-7A00-D74C-6AF8-D6023EA8D20A}"/>
                  </a:ext>
                </a:extLst>
              </p:cNvPr>
              <p:cNvSpPr>
                <a:spLocks/>
              </p:cNvSpPr>
              <p:nvPr userDrawn="1"/>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5" name="Freeform 279">
                <a:extLst>
                  <a:ext uri="{FF2B5EF4-FFF2-40B4-BE49-F238E27FC236}">
                    <a16:creationId xmlns:a16="http://schemas.microsoft.com/office/drawing/2014/main" id="{1F783138-8504-0BD6-EB64-6B7C1850DAA2}"/>
                  </a:ext>
                </a:extLst>
              </p:cNvPr>
              <p:cNvSpPr>
                <a:spLocks noEditPoints="1"/>
              </p:cNvSpPr>
              <p:nvPr userDrawn="1"/>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6" name="Freeform 280">
                <a:extLst>
                  <a:ext uri="{FF2B5EF4-FFF2-40B4-BE49-F238E27FC236}">
                    <a16:creationId xmlns:a16="http://schemas.microsoft.com/office/drawing/2014/main" id="{8FEADFB8-8575-A1DD-EFEB-0C83FC8D8CDC}"/>
                  </a:ext>
                </a:extLst>
              </p:cNvPr>
              <p:cNvSpPr>
                <a:spLocks noEditPoints="1"/>
              </p:cNvSpPr>
              <p:nvPr userDrawn="1"/>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7" name="Freeform 281">
                <a:extLst>
                  <a:ext uri="{FF2B5EF4-FFF2-40B4-BE49-F238E27FC236}">
                    <a16:creationId xmlns:a16="http://schemas.microsoft.com/office/drawing/2014/main" id="{09F025E7-5697-D44B-FD29-139DB6144A34}"/>
                  </a:ext>
                </a:extLst>
              </p:cNvPr>
              <p:cNvSpPr>
                <a:spLocks noEditPoints="1"/>
              </p:cNvSpPr>
              <p:nvPr userDrawn="1"/>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8" name="Freeform 282">
                <a:extLst>
                  <a:ext uri="{FF2B5EF4-FFF2-40B4-BE49-F238E27FC236}">
                    <a16:creationId xmlns:a16="http://schemas.microsoft.com/office/drawing/2014/main" id="{11B14684-4AA3-AC92-A34A-68848A56B9A1}"/>
                  </a:ext>
                </a:extLst>
              </p:cNvPr>
              <p:cNvSpPr>
                <a:spLocks noEditPoints="1"/>
              </p:cNvSpPr>
              <p:nvPr userDrawn="1"/>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09" name="Freeform 283">
                <a:extLst>
                  <a:ext uri="{FF2B5EF4-FFF2-40B4-BE49-F238E27FC236}">
                    <a16:creationId xmlns:a16="http://schemas.microsoft.com/office/drawing/2014/main" id="{EDFB8295-9815-402D-C3EA-BCC2B576190B}"/>
                  </a:ext>
                </a:extLst>
              </p:cNvPr>
              <p:cNvSpPr>
                <a:spLocks noEditPoints="1"/>
              </p:cNvSpPr>
              <p:nvPr userDrawn="1"/>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0" name="Freeform 284">
                <a:extLst>
                  <a:ext uri="{FF2B5EF4-FFF2-40B4-BE49-F238E27FC236}">
                    <a16:creationId xmlns:a16="http://schemas.microsoft.com/office/drawing/2014/main" id="{ADF87BBF-73CA-FB1F-0626-7E60B7BB3A9D}"/>
                  </a:ext>
                </a:extLst>
              </p:cNvPr>
              <p:cNvSpPr>
                <a:spLocks noEditPoints="1"/>
              </p:cNvSpPr>
              <p:nvPr userDrawn="1"/>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1" name="Freeform 285">
                <a:extLst>
                  <a:ext uri="{FF2B5EF4-FFF2-40B4-BE49-F238E27FC236}">
                    <a16:creationId xmlns:a16="http://schemas.microsoft.com/office/drawing/2014/main" id="{606CEF26-B7C8-D2F0-18E2-5FB371CB786A}"/>
                  </a:ext>
                </a:extLst>
              </p:cNvPr>
              <p:cNvSpPr>
                <a:spLocks/>
              </p:cNvSpPr>
              <p:nvPr userDrawn="1"/>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2" name="Freeform 286">
                <a:extLst>
                  <a:ext uri="{FF2B5EF4-FFF2-40B4-BE49-F238E27FC236}">
                    <a16:creationId xmlns:a16="http://schemas.microsoft.com/office/drawing/2014/main" id="{D954AEA6-EE69-55E8-641E-6B5D8C5A9F8D}"/>
                  </a:ext>
                </a:extLst>
              </p:cNvPr>
              <p:cNvSpPr>
                <a:spLocks/>
              </p:cNvSpPr>
              <p:nvPr userDrawn="1"/>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3" name="Freeform 287">
                <a:extLst>
                  <a:ext uri="{FF2B5EF4-FFF2-40B4-BE49-F238E27FC236}">
                    <a16:creationId xmlns:a16="http://schemas.microsoft.com/office/drawing/2014/main" id="{251BBFB4-CAD9-2A8F-6BCE-4C422ADE7778}"/>
                  </a:ext>
                </a:extLst>
              </p:cNvPr>
              <p:cNvSpPr>
                <a:spLocks noEditPoints="1"/>
              </p:cNvSpPr>
              <p:nvPr userDrawn="1"/>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4" name="Freeform 288">
                <a:extLst>
                  <a:ext uri="{FF2B5EF4-FFF2-40B4-BE49-F238E27FC236}">
                    <a16:creationId xmlns:a16="http://schemas.microsoft.com/office/drawing/2014/main" id="{23DFD08B-ABAB-9CFD-9975-75EF78C1E3C3}"/>
                  </a:ext>
                </a:extLst>
              </p:cNvPr>
              <p:cNvSpPr>
                <a:spLocks noEditPoints="1"/>
              </p:cNvSpPr>
              <p:nvPr userDrawn="1"/>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5" name="Freeform 289">
                <a:extLst>
                  <a:ext uri="{FF2B5EF4-FFF2-40B4-BE49-F238E27FC236}">
                    <a16:creationId xmlns:a16="http://schemas.microsoft.com/office/drawing/2014/main" id="{AB808701-CBC3-8B3C-8409-0FD98686C297}"/>
                  </a:ext>
                </a:extLst>
              </p:cNvPr>
              <p:cNvSpPr>
                <a:spLocks/>
              </p:cNvSpPr>
              <p:nvPr userDrawn="1"/>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6" name="Freeform 290">
                <a:extLst>
                  <a:ext uri="{FF2B5EF4-FFF2-40B4-BE49-F238E27FC236}">
                    <a16:creationId xmlns:a16="http://schemas.microsoft.com/office/drawing/2014/main" id="{597AA90C-F30A-DE11-9B71-BEB5717E3966}"/>
                  </a:ext>
                </a:extLst>
              </p:cNvPr>
              <p:cNvSpPr>
                <a:spLocks/>
              </p:cNvSpPr>
              <p:nvPr userDrawn="1"/>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7" name="Freeform 291">
                <a:extLst>
                  <a:ext uri="{FF2B5EF4-FFF2-40B4-BE49-F238E27FC236}">
                    <a16:creationId xmlns:a16="http://schemas.microsoft.com/office/drawing/2014/main" id="{5EC36BE9-1AFB-B089-1383-41901F7BC287}"/>
                  </a:ext>
                </a:extLst>
              </p:cNvPr>
              <p:cNvSpPr>
                <a:spLocks/>
              </p:cNvSpPr>
              <p:nvPr userDrawn="1"/>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8" name="Freeform 292">
                <a:extLst>
                  <a:ext uri="{FF2B5EF4-FFF2-40B4-BE49-F238E27FC236}">
                    <a16:creationId xmlns:a16="http://schemas.microsoft.com/office/drawing/2014/main" id="{492A4435-B9AA-5859-F5E1-952B2EBC590D}"/>
                  </a:ext>
                </a:extLst>
              </p:cNvPr>
              <p:cNvSpPr>
                <a:spLocks/>
              </p:cNvSpPr>
              <p:nvPr userDrawn="1"/>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9" name="Freeform 293">
                <a:extLst>
                  <a:ext uri="{FF2B5EF4-FFF2-40B4-BE49-F238E27FC236}">
                    <a16:creationId xmlns:a16="http://schemas.microsoft.com/office/drawing/2014/main" id="{536C73DA-2252-128F-20B7-30C5A637B1CD}"/>
                  </a:ext>
                </a:extLst>
              </p:cNvPr>
              <p:cNvSpPr>
                <a:spLocks/>
              </p:cNvSpPr>
              <p:nvPr userDrawn="1"/>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0" name="Freeform 294">
                <a:extLst>
                  <a:ext uri="{FF2B5EF4-FFF2-40B4-BE49-F238E27FC236}">
                    <a16:creationId xmlns:a16="http://schemas.microsoft.com/office/drawing/2014/main" id="{81EBB3A4-4E06-B8EE-86FA-7D38AC036A0A}"/>
                  </a:ext>
                </a:extLst>
              </p:cNvPr>
              <p:cNvSpPr>
                <a:spLocks noEditPoints="1"/>
              </p:cNvSpPr>
              <p:nvPr userDrawn="1"/>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1" name="Freeform 295">
                <a:extLst>
                  <a:ext uri="{FF2B5EF4-FFF2-40B4-BE49-F238E27FC236}">
                    <a16:creationId xmlns:a16="http://schemas.microsoft.com/office/drawing/2014/main" id="{FFAA4642-B9C9-0253-1FE9-30EB55AC5D76}"/>
                  </a:ext>
                </a:extLst>
              </p:cNvPr>
              <p:cNvSpPr>
                <a:spLocks noEditPoints="1"/>
              </p:cNvSpPr>
              <p:nvPr userDrawn="1"/>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2" name="Freeform 296">
                <a:extLst>
                  <a:ext uri="{FF2B5EF4-FFF2-40B4-BE49-F238E27FC236}">
                    <a16:creationId xmlns:a16="http://schemas.microsoft.com/office/drawing/2014/main" id="{E146E50A-5DC4-CB21-CD06-998001F0412A}"/>
                  </a:ext>
                </a:extLst>
              </p:cNvPr>
              <p:cNvSpPr>
                <a:spLocks/>
              </p:cNvSpPr>
              <p:nvPr userDrawn="1"/>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3" name="Freeform 297">
                <a:extLst>
                  <a:ext uri="{FF2B5EF4-FFF2-40B4-BE49-F238E27FC236}">
                    <a16:creationId xmlns:a16="http://schemas.microsoft.com/office/drawing/2014/main" id="{DCF7C9EA-CB70-62A4-CBB0-C33F0CDE34DA}"/>
                  </a:ext>
                </a:extLst>
              </p:cNvPr>
              <p:cNvSpPr>
                <a:spLocks/>
              </p:cNvSpPr>
              <p:nvPr userDrawn="1"/>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4" name="Freeform 298">
                <a:extLst>
                  <a:ext uri="{FF2B5EF4-FFF2-40B4-BE49-F238E27FC236}">
                    <a16:creationId xmlns:a16="http://schemas.microsoft.com/office/drawing/2014/main" id="{E51C9642-070C-0DCB-7231-AE2511CD6F0B}"/>
                  </a:ext>
                </a:extLst>
              </p:cNvPr>
              <p:cNvSpPr>
                <a:spLocks/>
              </p:cNvSpPr>
              <p:nvPr userDrawn="1"/>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5" name="Freeform 299">
                <a:extLst>
                  <a:ext uri="{FF2B5EF4-FFF2-40B4-BE49-F238E27FC236}">
                    <a16:creationId xmlns:a16="http://schemas.microsoft.com/office/drawing/2014/main" id="{3B351888-C57D-E1F3-2218-0D2F2FEA254E}"/>
                  </a:ext>
                </a:extLst>
              </p:cNvPr>
              <p:cNvSpPr>
                <a:spLocks/>
              </p:cNvSpPr>
              <p:nvPr userDrawn="1"/>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6" name="Freeform 300">
                <a:extLst>
                  <a:ext uri="{FF2B5EF4-FFF2-40B4-BE49-F238E27FC236}">
                    <a16:creationId xmlns:a16="http://schemas.microsoft.com/office/drawing/2014/main" id="{1399A4BC-BB49-F97A-421A-CEDB33BA6F0C}"/>
                  </a:ext>
                </a:extLst>
              </p:cNvPr>
              <p:cNvSpPr>
                <a:spLocks/>
              </p:cNvSpPr>
              <p:nvPr userDrawn="1"/>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7" name="Freeform 301">
                <a:extLst>
                  <a:ext uri="{FF2B5EF4-FFF2-40B4-BE49-F238E27FC236}">
                    <a16:creationId xmlns:a16="http://schemas.microsoft.com/office/drawing/2014/main" id="{74E4F99A-5082-2236-8BF6-A60D29AF9F9F}"/>
                  </a:ext>
                </a:extLst>
              </p:cNvPr>
              <p:cNvSpPr>
                <a:spLocks/>
              </p:cNvSpPr>
              <p:nvPr userDrawn="1"/>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8" name="Freeform 302">
                <a:extLst>
                  <a:ext uri="{FF2B5EF4-FFF2-40B4-BE49-F238E27FC236}">
                    <a16:creationId xmlns:a16="http://schemas.microsoft.com/office/drawing/2014/main" id="{CFC14F6B-AA99-D670-9687-4326F3636111}"/>
                  </a:ext>
                </a:extLst>
              </p:cNvPr>
              <p:cNvSpPr>
                <a:spLocks/>
              </p:cNvSpPr>
              <p:nvPr userDrawn="1"/>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9" name="Freeform 303">
                <a:extLst>
                  <a:ext uri="{FF2B5EF4-FFF2-40B4-BE49-F238E27FC236}">
                    <a16:creationId xmlns:a16="http://schemas.microsoft.com/office/drawing/2014/main" id="{DE809144-BCFF-DA43-7C11-506D46A32EC3}"/>
                  </a:ext>
                </a:extLst>
              </p:cNvPr>
              <p:cNvSpPr>
                <a:spLocks/>
              </p:cNvSpPr>
              <p:nvPr userDrawn="1"/>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0" name="Freeform 304">
                <a:extLst>
                  <a:ext uri="{FF2B5EF4-FFF2-40B4-BE49-F238E27FC236}">
                    <a16:creationId xmlns:a16="http://schemas.microsoft.com/office/drawing/2014/main" id="{2A3617AC-57B0-1186-3965-90C6FDC620E6}"/>
                  </a:ext>
                </a:extLst>
              </p:cNvPr>
              <p:cNvSpPr>
                <a:spLocks/>
              </p:cNvSpPr>
              <p:nvPr userDrawn="1"/>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1" name="Freeform 305">
                <a:extLst>
                  <a:ext uri="{FF2B5EF4-FFF2-40B4-BE49-F238E27FC236}">
                    <a16:creationId xmlns:a16="http://schemas.microsoft.com/office/drawing/2014/main" id="{E0C84395-F1CB-5E1F-7C47-3D4CF73BEDDB}"/>
                  </a:ext>
                </a:extLst>
              </p:cNvPr>
              <p:cNvSpPr>
                <a:spLocks/>
              </p:cNvSpPr>
              <p:nvPr userDrawn="1"/>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2" name="Freeform 306">
                <a:extLst>
                  <a:ext uri="{FF2B5EF4-FFF2-40B4-BE49-F238E27FC236}">
                    <a16:creationId xmlns:a16="http://schemas.microsoft.com/office/drawing/2014/main" id="{451D14FC-E7AD-15C6-D28A-90C80DBD9E37}"/>
                  </a:ext>
                </a:extLst>
              </p:cNvPr>
              <p:cNvSpPr>
                <a:spLocks/>
              </p:cNvSpPr>
              <p:nvPr userDrawn="1"/>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3" name="Freeform 307">
                <a:extLst>
                  <a:ext uri="{FF2B5EF4-FFF2-40B4-BE49-F238E27FC236}">
                    <a16:creationId xmlns:a16="http://schemas.microsoft.com/office/drawing/2014/main" id="{100C551E-B5C1-9847-6DEF-148069157811}"/>
                  </a:ext>
                </a:extLst>
              </p:cNvPr>
              <p:cNvSpPr>
                <a:spLocks/>
              </p:cNvSpPr>
              <p:nvPr userDrawn="1"/>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4" name="Freeform 308">
                <a:extLst>
                  <a:ext uri="{FF2B5EF4-FFF2-40B4-BE49-F238E27FC236}">
                    <a16:creationId xmlns:a16="http://schemas.microsoft.com/office/drawing/2014/main" id="{E9F88826-3F45-16CE-4873-7C97890DE3CB}"/>
                  </a:ext>
                </a:extLst>
              </p:cNvPr>
              <p:cNvSpPr>
                <a:spLocks noEditPoints="1"/>
              </p:cNvSpPr>
              <p:nvPr userDrawn="1"/>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5" name="Freeform 309">
                <a:extLst>
                  <a:ext uri="{FF2B5EF4-FFF2-40B4-BE49-F238E27FC236}">
                    <a16:creationId xmlns:a16="http://schemas.microsoft.com/office/drawing/2014/main" id="{73F903F5-5826-C2C5-283C-2F74D4D239E1}"/>
                  </a:ext>
                </a:extLst>
              </p:cNvPr>
              <p:cNvSpPr>
                <a:spLocks noEditPoints="1"/>
              </p:cNvSpPr>
              <p:nvPr userDrawn="1"/>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6" name="Freeform 310">
                <a:extLst>
                  <a:ext uri="{FF2B5EF4-FFF2-40B4-BE49-F238E27FC236}">
                    <a16:creationId xmlns:a16="http://schemas.microsoft.com/office/drawing/2014/main" id="{8A58394A-766C-09F9-8832-2F206879F766}"/>
                  </a:ext>
                </a:extLst>
              </p:cNvPr>
              <p:cNvSpPr>
                <a:spLocks/>
              </p:cNvSpPr>
              <p:nvPr userDrawn="1"/>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7" name="Freeform 311">
                <a:extLst>
                  <a:ext uri="{FF2B5EF4-FFF2-40B4-BE49-F238E27FC236}">
                    <a16:creationId xmlns:a16="http://schemas.microsoft.com/office/drawing/2014/main" id="{64D8B016-E0B2-74D9-AADE-3C341303F12B}"/>
                  </a:ext>
                </a:extLst>
              </p:cNvPr>
              <p:cNvSpPr>
                <a:spLocks/>
              </p:cNvSpPr>
              <p:nvPr userDrawn="1"/>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8" name="Freeform 312">
                <a:extLst>
                  <a:ext uri="{FF2B5EF4-FFF2-40B4-BE49-F238E27FC236}">
                    <a16:creationId xmlns:a16="http://schemas.microsoft.com/office/drawing/2014/main" id="{480534BB-7414-1733-EA36-67D526216299}"/>
                  </a:ext>
                </a:extLst>
              </p:cNvPr>
              <p:cNvSpPr>
                <a:spLocks/>
              </p:cNvSpPr>
              <p:nvPr userDrawn="1"/>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9" name="Freeform 313">
                <a:extLst>
                  <a:ext uri="{FF2B5EF4-FFF2-40B4-BE49-F238E27FC236}">
                    <a16:creationId xmlns:a16="http://schemas.microsoft.com/office/drawing/2014/main" id="{EE24BC58-9E05-D8FF-1626-74F53E2F9CF7}"/>
                  </a:ext>
                </a:extLst>
              </p:cNvPr>
              <p:cNvSpPr>
                <a:spLocks/>
              </p:cNvSpPr>
              <p:nvPr userDrawn="1"/>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0" name="Freeform 314">
                <a:extLst>
                  <a:ext uri="{FF2B5EF4-FFF2-40B4-BE49-F238E27FC236}">
                    <a16:creationId xmlns:a16="http://schemas.microsoft.com/office/drawing/2014/main" id="{BA997E8C-D7FE-6274-94A0-F71608EBB04C}"/>
                  </a:ext>
                </a:extLst>
              </p:cNvPr>
              <p:cNvSpPr>
                <a:spLocks/>
              </p:cNvSpPr>
              <p:nvPr userDrawn="1"/>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1" name="Freeform 315">
                <a:extLst>
                  <a:ext uri="{FF2B5EF4-FFF2-40B4-BE49-F238E27FC236}">
                    <a16:creationId xmlns:a16="http://schemas.microsoft.com/office/drawing/2014/main" id="{1F6AF013-9BA8-D01C-9987-617158959F80}"/>
                  </a:ext>
                </a:extLst>
              </p:cNvPr>
              <p:cNvSpPr>
                <a:spLocks/>
              </p:cNvSpPr>
              <p:nvPr userDrawn="1"/>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2" name="Freeform 316">
                <a:extLst>
                  <a:ext uri="{FF2B5EF4-FFF2-40B4-BE49-F238E27FC236}">
                    <a16:creationId xmlns:a16="http://schemas.microsoft.com/office/drawing/2014/main" id="{F02B5C85-A1EB-E89B-6BD3-BEADF6E5E7AB}"/>
                  </a:ext>
                </a:extLst>
              </p:cNvPr>
              <p:cNvSpPr>
                <a:spLocks/>
              </p:cNvSpPr>
              <p:nvPr userDrawn="1"/>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3" name="Freeform 317">
                <a:extLst>
                  <a:ext uri="{FF2B5EF4-FFF2-40B4-BE49-F238E27FC236}">
                    <a16:creationId xmlns:a16="http://schemas.microsoft.com/office/drawing/2014/main" id="{33664FC8-E63E-D1A7-2B93-B5EE49263811}"/>
                  </a:ext>
                </a:extLst>
              </p:cNvPr>
              <p:cNvSpPr>
                <a:spLocks noEditPoints="1"/>
              </p:cNvSpPr>
              <p:nvPr userDrawn="1"/>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4" name="Freeform 318">
                <a:extLst>
                  <a:ext uri="{FF2B5EF4-FFF2-40B4-BE49-F238E27FC236}">
                    <a16:creationId xmlns:a16="http://schemas.microsoft.com/office/drawing/2014/main" id="{89078074-AAF3-F7CF-742A-D9CC9F3B37D9}"/>
                  </a:ext>
                </a:extLst>
              </p:cNvPr>
              <p:cNvSpPr>
                <a:spLocks noEditPoints="1"/>
              </p:cNvSpPr>
              <p:nvPr userDrawn="1"/>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5" name="Freeform 319">
                <a:extLst>
                  <a:ext uri="{FF2B5EF4-FFF2-40B4-BE49-F238E27FC236}">
                    <a16:creationId xmlns:a16="http://schemas.microsoft.com/office/drawing/2014/main" id="{5B7C492D-15D6-1077-1712-EF8BA1B0A272}"/>
                  </a:ext>
                </a:extLst>
              </p:cNvPr>
              <p:cNvSpPr>
                <a:spLocks/>
              </p:cNvSpPr>
              <p:nvPr userDrawn="1"/>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6" name="Freeform 320">
                <a:extLst>
                  <a:ext uri="{FF2B5EF4-FFF2-40B4-BE49-F238E27FC236}">
                    <a16:creationId xmlns:a16="http://schemas.microsoft.com/office/drawing/2014/main" id="{BB408090-8136-D9A2-DF64-06450E321A99}"/>
                  </a:ext>
                </a:extLst>
              </p:cNvPr>
              <p:cNvSpPr>
                <a:spLocks/>
              </p:cNvSpPr>
              <p:nvPr userDrawn="1"/>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7" name="Freeform 321">
                <a:extLst>
                  <a:ext uri="{FF2B5EF4-FFF2-40B4-BE49-F238E27FC236}">
                    <a16:creationId xmlns:a16="http://schemas.microsoft.com/office/drawing/2014/main" id="{0E99EEDE-608B-54DE-5746-C921157FDE52}"/>
                  </a:ext>
                </a:extLst>
              </p:cNvPr>
              <p:cNvSpPr>
                <a:spLocks/>
              </p:cNvSpPr>
              <p:nvPr userDrawn="1"/>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8" name="Freeform 322">
                <a:extLst>
                  <a:ext uri="{FF2B5EF4-FFF2-40B4-BE49-F238E27FC236}">
                    <a16:creationId xmlns:a16="http://schemas.microsoft.com/office/drawing/2014/main" id="{B962F500-1A81-4DF4-99A5-3FC3B44675A7}"/>
                  </a:ext>
                </a:extLst>
              </p:cNvPr>
              <p:cNvSpPr>
                <a:spLocks/>
              </p:cNvSpPr>
              <p:nvPr userDrawn="1"/>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9" name="Freeform 323">
                <a:extLst>
                  <a:ext uri="{FF2B5EF4-FFF2-40B4-BE49-F238E27FC236}">
                    <a16:creationId xmlns:a16="http://schemas.microsoft.com/office/drawing/2014/main" id="{78AA2E3F-FA80-6F8D-23BE-DAB040EC6C00}"/>
                  </a:ext>
                </a:extLst>
              </p:cNvPr>
              <p:cNvSpPr>
                <a:spLocks/>
              </p:cNvSpPr>
              <p:nvPr userDrawn="1"/>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0" name="Freeform 324">
                <a:extLst>
                  <a:ext uri="{FF2B5EF4-FFF2-40B4-BE49-F238E27FC236}">
                    <a16:creationId xmlns:a16="http://schemas.microsoft.com/office/drawing/2014/main" id="{E2A2B672-DBFF-4020-3725-FF43E9A5FE7F}"/>
                  </a:ext>
                </a:extLst>
              </p:cNvPr>
              <p:cNvSpPr>
                <a:spLocks/>
              </p:cNvSpPr>
              <p:nvPr userDrawn="1"/>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1" name="Freeform 325">
                <a:extLst>
                  <a:ext uri="{FF2B5EF4-FFF2-40B4-BE49-F238E27FC236}">
                    <a16:creationId xmlns:a16="http://schemas.microsoft.com/office/drawing/2014/main" id="{111CA69D-6C6D-9BBB-280A-101E418B3AC2}"/>
                  </a:ext>
                </a:extLst>
              </p:cNvPr>
              <p:cNvSpPr>
                <a:spLocks/>
              </p:cNvSpPr>
              <p:nvPr userDrawn="1"/>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2" name="Freeform 326">
                <a:extLst>
                  <a:ext uri="{FF2B5EF4-FFF2-40B4-BE49-F238E27FC236}">
                    <a16:creationId xmlns:a16="http://schemas.microsoft.com/office/drawing/2014/main" id="{2131A34D-4A3E-7757-D4F5-862B2B2AC9AE}"/>
                  </a:ext>
                </a:extLst>
              </p:cNvPr>
              <p:cNvSpPr>
                <a:spLocks/>
              </p:cNvSpPr>
              <p:nvPr userDrawn="1"/>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3" name="Freeform 327">
                <a:extLst>
                  <a:ext uri="{FF2B5EF4-FFF2-40B4-BE49-F238E27FC236}">
                    <a16:creationId xmlns:a16="http://schemas.microsoft.com/office/drawing/2014/main" id="{C432EEB6-A14A-CF86-688E-781B66370330}"/>
                  </a:ext>
                </a:extLst>
              </p:cNvPr>
              <p:cNvSpPr>
                <a:spLocks/>
              </p:cNvSpPr>
              <p:nvPr userDrawn="1"/>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4" name="Freeform 328">
                <a:extLst>
                  <a:ext uri="{FF2B5EF4-FFF2-40B4-BE49-F238E27FC236}">
                    <a16:creationId xmlns:a16="http://schemas.microsoft.com/office/drawing/2014/main" id="{864FA9F0-0C40-15B5-EEC3-C38748A169E0}"/>
                  </a:ext>
                </a:extLst>
              </p:cNvPr>
              <p:cNvSpPr>
                <a:spLocks/>
              </p:cNvSpPr>
              <p:nvPr userDrawn="1"/>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5" name="Freeform 329">
                <a:extLst>
                  <a:ext uri="{FF2B5EF4-FFF2-40B4-BE49-F238E27FC236}">
                    <a16:creationId xmlns:a16="http://schemas.microsoft.com/office/drawing/2014/main" id="{78514361-B87C-9EDD-0CCA-588435BDD068}"/>
                  </a:ext>
                </a:extLst>
              </p:cNvPr>
              <p:cNvSpPr>
                <a:spLocks/>
              </p:cNvSpPr>
              <p:nvPr userDrawn="1"/>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6" name="Freeform 330">
                <a:extLst>
                  <a:ext uri="{FF2B5EF4-FFF2-40B4-BE49-F238E27FC236}">
                    <a16:creationId xmlns:a16="http://schemas.microsoft.com/office/drawing/2014/main" id="{68A9E517-B015-A322-824E-37C6E124ED5C}"/>
                  </a:ext>
                </a:extLst>
              </p:cNvPr>
              <p:cNvSpPr>
                <a:spLocks/>
              </p:cNvSpPr>
              <p:nvPr userDrawn="1"/>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7" name="Freeform 331">
                <a:extLst>
                  <a:ext uri="{FF2B5EF4-FFF2-40B4-BE49-F238E27FC236}">
                    <a16:creationId xmlns:a16="http://schemas.microsoft.com/office/drawing/2014/main" id="{FDD703FA-A59D-D774-D852-131E9CF5FE2A}"/>
                  </a:ext>
                </a:extLst>
              </p:cNvPr>
              <p:cNvSpPr>
                <a:spLocks/>
              </p:cNvSpPr>
              <p:nvPr userDrawn="1"/>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8" name="Freeform 332">
                <a:extLst>
                  <a:ext uri="{FF2B5EF4-FFF2-40B4-BE49-F238E27FC236}">
                    <a16:creationId xmlns:a16="http://schemas.microsoft.com/office/drawing/2014/main" id="{8228B49E-E0E9-2CAF-46AC-63CFDA412562}"/>
                  </a:ext>
                </a:extLst>
              </p:cNvPr>
              <p:cNvSpPr>
                <a:spLocks/>
              </p:cNvSpPr>
              <p:nvPr userDrawn="1"/>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9" name="Freeform 333">
                <a:extLst>
                  <a:ext uri="{FF2B5EF4-FFF2-40B4-BE49-F238E27FC236}">
                    <a16:creationId xmlns:a16="http://schemas.microsoft.com/office/drawing/2014/main" id="{239BE44D-62CB-BC83-B4C5-9F802DBF438B}"/>
                  </a:ext>
                </a:extLst>
              </p:cNvPr>
              <p:cNvSpPr>
                <a:spLocks noEditPoints="1"/>
              </p:cNvSpPr>
              <p:nvPr userDrawn="1"/>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0" name="Freeform 334">
                <a:extLst>
                  <a:ext uri="{FF2B5EF4-FFF2-40B4-BE49-F238E27FC236}">
                    <a16:creationId xmlns:a16="http://schemas.microsoft.com/office/drawing/2014/main" id="{CCD6B372-3AEC-DFA1-CEEA-93F8ED7ACFC7}"/>
                  </a:ext>
                </a:extLst>
              </p:cNvPr>
              <p:cNvSpPr>
                <a:spLocks noEditPoints="1"/>
              </p:cNvSpPr>
              <p:nvPr userDrawn="1"/>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1" name="Freeform 335">
                <a:extLst>
                  <a:ext uri="{FF2B5EF4-FFF2-40B4-BE49-F238E27FC236}">
                    <a16:creationId xmlns:a16="http://schemas.microsoft.com/office/drawing/2014/main" id="{BB96212C-DF03-FB5F-E2C0-48138B599AAF}"/>
                  </a:ext>
                </a:extLst>
              </p:cNvPr>
              <p:cNvSpPr>
                <a:spLocks/>
              </p:cNvSpPr>
              <p:nvPr userDrawn="1"/>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2" name="Freeform 336">
                <a:extLst>
                  <a:ext uri="{FF2B5EF4-FFF2-40B4-BE49-F238E27FC236}">
                    <a16:creationId xmlns:a16="http://schemas.microsoft.com/office/drawing/2014/main" id="{D25E10D3-063F-167C-A69D-BDD19655DC96}"/>
                  </a:ext>
                </a:extLst>
              </p:cNvPr>
              <p:cNvSpPr>
                <a:spLocks/>
              </p:cNvSpPr>
              <p:nvPr userDrawn="1"/>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3" name="Freeform 337">
                <a:extLst>
                  <a:ext uri="{FF2B5EF4-FFF2-40B4-BE49-F238E27FC236}">
                    <a16:creationId xmlns:a16="http://schemas.microsoft.com/office/drawing/2014/main" id="{F399AA11-6294-EC64-2FB7-647625CE43DC}"/>
                  </a:ext>
                </a:extLst>
              </p:cNvPr>
              <p:cNvSpPr>
                <a:spLocks noEditPoints="1"/>
              </p:cNvSpPr>
              <p:nvPr userDrawn="1"/>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4" name="Freeform 338">
                <a:extLst>
                  <a:ext uri="{FF2B5EF4-FFF2-40B4-BE49-F238E27FC236}">
                    <a16:creationId xmlns:a16="http://schemas.microsoft.com/office/drawing/2014/main" id="{8C4A8A07-C390-B205-4DA7-F87B9CFDF352}"/>
                  </a:ext>
                </a:extLst>
              </p:cNvPr>
              <p:cNvSpPr>
                <a:spLocks noEditPoints="1"/>
              </p:cNvSpPr>
              <p:nvPr userDrawn="1"/>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5" name="Freeform 339">
                <a:extLst>
                  <a:ext uri="{FF2B5EF4-FFF2-40B4-BE49-F238E27FC236}">
                    <a16:creationId xmlns:a16="http://schemas.microsoft.com/office/drawing/2014/main" id="{E44C307C-D1C6-D1D9-81AE-F1DBA8712658}"/>
                  </a:ext>
                </a:extLst>
              </p:cNvPr>
              <p:cNvSpPr>
                <a:spLocks noEditPoints="1"/>
              </p:cNvSpPr>
              <p:nvPr userDrawn="1"/>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6" name="Freeform 340">
                <a:extLst>
                  <a:ext uri="{FF2B5EF4-FFF2-40B4-BE49-F238E27FC236}">
                    <a16:creationId xmlns:a16="http://schemas.microsoft.com/office/drawing/2014/main" id="{CCF60531-C95B-A5D7-6236-53F27F8D5197}"/>
                  </a:ext>
                </a:extLst>
              </p:cNvPr>
              <p:cNvSpPr>
                <a:spLocks noEditPoints="1"/>
              </p:cNvSpPr>
              <p:nvPr userDrawn="1"/>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7" name="Freeform 341">
                <a:extLst>
                  <a:ext uri="{FF2B5EF4-FFF2-40B4-BE49-F238E27FC236}">
                    <a16:creationId xmlns:a16="http://schemas.microsoft.com/office/drawing/2014/main" id="{0D776AA4-DF5F-F2FA-15B4-482CB6F7C74B}"/>
                  </a:ext>
                </a:extLst>
              </p:cNvPr>
              <p:cNvSpPr>
                <a:spLocks/>
              </p:cNvSpPr>
              <p:nvPr userDrawn="1"/>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8" name="Freeform 342">
                <a:extLst>
                  <a:ext uri="{FF2B5EF4-FFF2-40B4-BE49-F238E27FC236}">
                    <a16:creationId xmlns:a16="http://schemas.microsoft.com/office/drawing/2014/main" id="{1DF4AA6C-2F52-C5DD-399A-9AB51312B746}"/>
                  </a:ext>
                </a:extLst>
              </p:cNvPr>
              <p:cNvSpPr>
                <a:spLocks/>
              </p:cNvSpPr>
              <p:nvPr userDrawn="1"/>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9" name="Freeform 343">
                <a:extLst>
                  <a:ext uri="{FF2B5EF4-FFF2-40B4-BE49-F238E27FC236}">
                    <a16:creationId xmlns:a16="http://schemas.microsoft.com/office/drawing/2014/main" id="{EC1E3121-9D1C-542E-6376-387F59268B76}"/>
                  </a:ext>
                </a:extLst>
              </p:cNvPr>
              <p:cNvSpPr>
                <a:spLocks noEditPoints="1"/>
              </p:cNvSpPr>
              <p:nvPr userDrawn="1"/>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0" name="Freeform 344">
                <a:extLst>
                  <a:ext uri="{FF2B5EF4-FFF2-40B4-BE49-F238E27FC236}">
                    <a16:creationId xmlns:a16="http://schemas.microsoft.com/office/drawing/2014/main" id="{882BEBDA-FD18-F62E-5FDA-7E0808375FDF}"/>
                  </a:ext>
                </a:extLst>
              </p:cNvPr>
              <p:cNvSpPr>
                <a:spLocks noEditPoints="1"/>
              </p:cNvSpPr>
              <p:nvPr userDrawn="1"/>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1" name="Freeform 345">
                <a:extLst>
                  <a:ext uri="{FF2B5EF4-FFF2-40B4-BE49-F238E27FC236}">
                    <a16:creationId xmlns:a16="http://schemas.microsoft.com/office/drawing/2014/main" id="{0932B16D-67AF-67F1-354B-2152EBB80992}"/>
                  </a:ext>
                </a:extLst>
              </p:cNvPr>
              <p:cNvSpPr>
                <a:spLocks/>
              </p:cNvSpPr>
              <p:nvPr userDrawn="1"/>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2" name="Freeform 346">
                <a:extLst>
                  <a:ext uri="{FF2B5EF4-FFF2-40B4-BE49-F238E27FC236}">
                    <a16:creationId xmlns:a16="http://schemas.microsoft.com/office/drawing/2014/main" id="{B1FF543A-C34A-C3BB-8884-35FC0B7C4ADE}"/>
                  </a:ext>
                </a:extLst>
              </p:cNvPr>
              <p:cNvSpPr>
                <a:spLocks/>
              </p:cNvSpPr>
              <p:nvPr userDrawn="1"/>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3" name="Freeform 347">
                <a:extLst>
                  <a:ext uri="{FF2B5EF4-FFF2-40B4-BE49-F238E27FC236}">
                    <a16:creationId xmlns:a16="http://schemas.microsoft.com/office/drawing/2014/main" id="{42BD4086-BFC2-8239-A87B-2389B9CE8161}"/>
                  </a:ext>
                </a:extLst>
              </p:cNvPr>
              <p:cNvSpPr>
                <a:spLocks/>
              </p:cNvSpPr>
              <p:nvPr userDrawn="1"/>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4" name="Freeform 348">
                <a:extLst>
                  <a:ext uri="{FF2B5EF4-FFF2-40B4-BE49-F238E27FC236}">
                    <a16:creationId xmlns:a16="http://schemas.microsoft.com/office/drawing/2014/main" id="{AF0B3DAE-2C8C-8A0C-11C0-D35475852E33}"/>
                  </a:ext>
                </a:extLst>
              </p:cNvPr>
              <p:cNvSpPr>
                <a:spLocks/>
              </p:cNvSpPr>
              <p:nvPr userDrawn="1"/>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5" name="Freeform 349">
                <a:extLst>
                  <a:ext uri="{FF2B5EF4-FFF2-40B4-BE49-F238E27FC236}">
                    <a16:creationId xmlns:a16="http://schemas.microsoft.com/office/drawing/2014/main" id="{52AF3D12-DCFD-DB7A-9359-D7E29ADEE6D6}"/>
                  </a:ext>
                </a:extLst>
              </p:cNvPr>
              <p:cNvSpPr>
                <a:spLocks noEditPoints="1"/>
              </p:cNvSpPr>
              <p:nvPr userDrawn="1"/>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6" name="Freeform 350">
                <a:extLst>
                  <a:ext uri="{FF2B5EF4-FFF2-40B4-BE49-F238E27FC236}">
                    <a16:creationId xmlns:a16="http://schemas.microsoft.com/office/drawing/2014/main" id="{93FAE00C-41A1-0050-F760-083B73700489}"/>
                  </a:ext>
                </a:extLst>
              </p:cNvPr>
              <p:cNvSpPr>
                <a:spLocks noEditPoints="1"/>
              </p:cNvSpPr>
              <p:nvPr userDrawn="1"/>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7" name="Freeform 351">
                <a:extLst>
                  <a:ext uri="{FF2B5EF4-FFF2-40B4-BE49-F238E27FC236}">
                    <a16:creationId xmlns:a16="http://schemas.microsoft.com/office/drawing/2014/main" id="{F2D0C48F-920B-98E5-8224-BC37E1E5A3D0}"/>
                  </a:ext>
                </a:extLst>
              </p:cNvPr>
              <p:cNvSpPr>
                <a:spLocks noEditPoints="1"/>
              </p:cNvSpPr>
              <p:nvPr userDrawn="1"/>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8" name="Freeform 352">
                <a:extLst>
                  <a:ext uri="{FF2B5EF4-FFF2-40B4-BE49-F238E27FC236}">
                    <a16:creationId xmlns:a16="http://schemas.microsoft.com/office/drawing/2014/main" id="{EB53E15F-7755-34DF-0C7A-FC0E586E398D}"/>
                  </a:ext>
                </a:extLst>
              </p:cNvPr>
              <p:cNvSpPr>
                <a:spLocks noEditPoints="1"/>
              </p:cNvSpPr>
              <p:nvPr userDrawn="1"/>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9" name="Freeform 353">
                <a:extLst>
                  <a:ext uri="{FF2B5EF4-FFF2-40B4-BE49-F238E27FC236}">
                    <a16:creationId xmlns:a16="http://schemas.microsoft.com/office/drawing/2014/main" id="{6D64E529-DE75-B091-7B6E-4C3706742F26}"/>
                  </a:ext>
                </a:extLst>
              </p:cNvPr>
              <p:cNvSpPr>
                <a:spLocks noEditPoints="1"/>
              </p:cNvSpPr>
              <p:nvPr userDrawn="1"/>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0" name="Freeform 354">
                <a:extLst>
                  <a:ext uri="{FF2B5EF4-FFF2-40B4-BE49-F238E27FC236}">
                    <a16:creationId xmlns:a16="http://schemas.microsoft.com/office/drawing/2014/main" id="{65A2CB06-4850-C1C5-AB6D-296E83C96067}"/>
                  </a:ext>
                </a:extLst>
              </p:cNvPr>
              <p:cNvSpPr>
                <a:spLocks noEditPoints="1"/>
              </p:cNvSpPr>
              <p:nvPr userDrawn="1"/>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1" name="Freeform 355">
                <a:extLst>
                  <a:ext uri="{FF2B5EF4-FFF2-40B4-BE49-F238E27FC236}">
                    <a16:creationId xmlns:a16="http://schemas.microsoft.com/office/drawing/2014/main" id="{7D9110DF-4D33-08D6-D292-C96338420D75}"/>
                  </a:ext>
                </a:extLst>
              </p:cNvPr>
              <p:cNvSpPr>
                <a:spLocks/>
              </p:cNvSpPr>
              <p:nvPr userDrawn="1"/>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2" name="Freeform 356">
                <a:extLst>
                  <a:ext uri="{FF2B5EF4-FFF2-40B4-BE49-F238E27FC236}">
                    <a16:creationId xmlns:a16="http://schemas.microsoft.com/office/drawing/2014/main" id="{D8FBA893-4C52-877B-AC7E-2E099A81656D}"/>
                  </a:ext>
                </a:extLst>
              </p:cNvPr>
              <p:cNvSpPr>
                <a:spLocks/>
              </p:cNvSpPr>
              <p:nvPr userDrawn="1"/>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3" name="Freeform 357">
                <a:extLst>
                  <a:ext uri="{FF2B5EF4-FFF2-40B4-BE49-F238E27FC236}">
                    <a16:creationId xmlns:a16="http://schemas.microsoft.com/office/drawing/2014/main" id="{80A4A752-5FB0-D185-30C8-1B1C5C4411A6}"/>
                  </a:ext>
                </a:extLst>
              </p:cNvPr>
              <p:cNvSpPr>
                <a:spLocks noEditPoints="1"/>
              </p:cNvSpPr>
              <p:nvPr userDrawn="1"/>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4" name="Freeform 358">
                <a:extLst>
                  <a:ext uri="{FF2B5EF4-FFF2-40B4-BE49-F238E27FC236}">
                    <a16:creationId xmlns:a16="http://schemas.microsoft.com/office/drawing/2014/main" id="{353CACE6-6AA6-8187-5972-0AA6B1AA4C69}"/>
                  </a:ext>
                </a:extLst>
              </p:cNvPr>
              <p:cNvSpPr>
                <a:spLocks noEditPoints="1"/>
              </p:cNvSpPr>
              <p:nvPr userDrawn="1"/>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5" name="Freeform 359">
                <a:extLst>
                  <a:ext uri="{FF2B5EF4-FFF2-40B4-BE49-F238E27FC236}">
                    <a16:creationId xmlns:a16="http://schemas.microsoft.com/office/drawing/2014/main" id="{0C150DE2-CBFA-618D-332F-EEB4A890E269}"/>
                  </a:ext>
                </a:extLst>
              </p:cNvPr>
              <p:cNvSpPr>
                <a:spLocks noEditPoints="1"/>
              </p:cNvSpPr>
              <p:nvPr userDrawn="1"/>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grpSp>
        <p:sp>
          <p:nvSpPr>
            <p:cNvPr id="30" name="Freeform 4">
              <a:extLst>
                <a:ext uri="{FF2B5EF4-FFF2-40B4-BE49-F238E27FC236}">
                  <a16:creationId xmlns:a16="http://schemas.microsoft.com/office/drawing/2014/main" id="{1A539351-DE6C-ACCF-853F-7ED9E64A5E8D}"/>
                </a:ext>
              </a:extLst>
            </p:cNvPr>
            <p:cNvSpPr>
              <a:spLocks noEditPoints="1"/>
            </p:cNvSpPr>
            <p:nvPr userDrawn="1"/>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1" name="Freeform 5">
              <a:extLst>
                <a:ext uri="{FF2B5EF4-FFF2-40B4-BE49-F238E27FC236}">
                  <a16:creationId xmlns:a16="http://schemas.microsoft.com/office/drawing/2014/main" id="{C7B541E0-7172-8E36-887C-710CEBE4DF99}"/>
                </a:ext>
              </a:extLst>
            </p:cNvPr>
            <p:cNvSpPr>
              <a:spLocks noEditPoints="1"/>
            </p:cNvSpPr>
            <p:nvPr userDrawn="1"/>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2" name="Freeform 6">
              <a:extLst>
                <a:ext uri="{FF2B5EF4-FFF2-40B4-BE49-F238E27FC236}">
                  <a16:creationId xmlns:a16="http://schemas.microsoft.com/office/drawing/2014/main" id="{CB02D51B-A741-9D54-F2DC-2B7A58066CFF}"/>
                </a:ext>
              </a:extLst>
            </p:cNvPr>
            <p:cNvSpPr>
              <a:spLocks noEditPoints="1"/>
            </p:cNvSpPr>
            <p:nvPr userDrawn="1"/>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3" name="Freeform 7">
              <a:extLst>
                <a:ext uri="{FF2B5EF4-FFF2-40B4-BE49-F238E27FC236}">
                  <a16:creationId xmlns:a16="http://schemas.microsoft.com/office/drawing/2014/main" id="{14768A76-81A2-5835-7A73-375ED557D06C}"/>
                </a:ext>
              </a:extLst>
            </p:cNvPr>
            <p:cNvSpPr>
              <a:spLocks noEditPoints="1"/>
            </p:cNvSpPr>
            <p:nvPr userDrawn="1"/>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4" name="Freeform 8">
              <a:extLst>
                <a:ext uri="{FF2B5EF4-FFF2-40B4-BE49-F238E27FC236}">
                  <a16:creationId xmlns:a16="http://schemas.microsoft.com/office/drawing/2014/main" id="{BFEB37F9-E4ED-91A7-7CF3-7F9FD9469C6F}"/>
                </a:ext>
              </a:extLst>
            </p:cNvPr>
            <p:cNvSpPr>
              <a:spLocks noEditPoints="1"/>
            </p:cNvSpPr>
            <p:nvPr userDrawn="1"/>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31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5" name="Freeform 9">
              <a:extLst>
                <a:ext uri="{FF2B5EF4-FFF2-40B4-BE49-F238E27FC236}">
                  <a16:creationId xmlns:a16="http://schemas.microsoft.com/office/drawing/2014/main" id="{BC11D83A-1251-97DC-BD11-A1C6B96897CB}"/>
                </a:ext>
              </a:extLst>
            </p:cNvPr>
            <p:cNvSpPr>
              <a:spLocks/>
            </p:cNvSpPr>
            <p:nvPr userDrawn="1"/>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6" name="Freeform 10">
              <a:extLst>
                <a:ext uri="{FF2B5EF4-FFF2-40B4-BE49-F238E27FC236}">
                  <a16:creationId xmlns:a16="http://schemas.microsoft.com/office/drawing/2014/main" id="{FC2A2D82-4469-5683-DB04-DB8A0AF3388C}"/>
                </a:ext>
              </a:extLst>
            </p:cNvPr>
            <p:cNvSpPr>
              <a:spLocks/>
            </p:cNvSpPr>
            <p:nvPr userDrawn="1"/>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7" name="Freeform 11">
              <a:extLst>
                <a:ext uri="{FF2B5EF4-FFF2-40B4-BE49-F238E27FC236}">
                  <a16:creationId xmlns:a16="http://schemas.microsoft.com/office/drawing/2014/main" id="{4DB9A80F-6327-2CCC-EE6E-FC590D026DAB}"/>
                </a:ext>
              </a:extLst>
            </p:cNvPr>
            <p:cNvSpPr>
              <a:spLocks/>
            </p:cNvSpPr>
            <p:nvPr userDrawn="1"/>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8" name="Freeform 12">
              <a:extLst>
                <a:ext uri="{FF2B5EF4-FFF2-40B4-BE49-F238E27FC236}">
                  <a16:creationId xmlns:a16="http://schemas.microsoft.com/office/drawing/2014/main" id="{22CF23B9-9146-BB1A-44FD-B90D1DCB1501}"/>
                </a:ext>
              </a:extLst>
            </p:cNvPr>
            <p:cNvSpPr>
              <a:spLocks/>
            </p:cNvSpPr>
            <p:nvPr userDrawn="1"/>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39" name="Freeform 13">
              <a:extLst>
                <a:ext uri="{FF2B5EF4-FFF2-40B4-BE49-F238E27FC236}">
                  <a16:creationId xmlns:a16="http://schemas.microsoft.com/office/drawing/2014/main" id="{F584E1A1-715B-7534-FE0D-DDCA638F9A69}"/>
                </a:ext>
              </a:extLst>
            </p:cNvPr>
            <p:cNvSpPr>
              <a:spLocks/>
            </p:cNvSpPr>
            <p:nvPr userDrawn="1"/>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0" name="Freeform 14">
              <a:extLst>
                <a:ext uri="{FF2B5EF4-FFF2-40B4-BE49-F238E27FC236}">
                  <a16:creationId xmlns:a16="http://schemas.microsoft.com/office/drawing/2014/main" id="{1697BA29-83BD-CDFB-07F1-0E78C952C60B}"/>
                </a:ext>
              </a:extLst>
            </p:cNvPr>
            <p:cNvSpPr>
              <a:spLocks noEditPoints="1"/>
            </p:cNvSpPr>
            <p:nvPr userDrawn="1"/>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1" name="Freeform 15">
              <a:extLst>
                <a:ext uri="{FF2B5EF4-FFF2-40B4-BE49-F238E27FC236}">
                  <a16:creationId xmlns:a16="http://schemas.microsoft.com/office/drawing/2014/main" id="{DC86FB29-913F-F8FB-F6DF-3CA326F70213}"/>
                </a:ext>
              </a:extLst>
            </p:cNvPr>
            <p:cNvSpPr>
              <a:spLocks noEditPoints="1"/>
            </p:cNvSpPr>
            <p:nvPr userDrawn="1"/>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2" name="Freeform 16">
              <a:extLst>
                <a:ext uri="{FF2B5EF4-FFF2-40B4-BE49-F238E27FC236}">
                  <a16:creationId xmlns:a16="http://schemas.microsoft.com/office/drawing/2014/main" id="{ADC103C7-11AE-1FAE-BEE7-6B545DEFABE4}"/>
                </a:ext>
              </a:extLst>
            </p:cNvPr>
            <p:cNvSpPr>
              <a:spLocks/>
            </p:cNvSpPr>
            <p:nvPr userDrawn="1"/>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3" name="Freeform 17">
              <a:extLst>
                <a:ext uri="{FF2B5EF4-FFF2-40B4-BE49-F238E27FC236}">
                  <a16:creationId xmlns:a16="http://schemas.microsoft.com/office/drawing/2014/main" id="{1D1DA41B-A2BD-1B89-6AC1-DD76C1157C4F}"/>
                </a:ext>
              </a:extLst>
            </p:cNvPr>
            <p:cNvSpPr>
              <a:spLocks/>
            </p:cNvSpPr>
            <p:nvPr userDrawn="1"/>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4" name="Freeform 18">
              <a:extLst>
                <a:ext uri="{FF2B5EF4-FFF2-40B4-BE49-F238E27FC236}">
                  <a16:creationId xmlns:a16="http://schemas.microsoft.com/office/drawing/2014/main" id="{41A3A700-B376-7BD5-1337-16A70E54B25F}"/>
                </a:ext>
              </a:extLst>
            </p:cNvPr>
            <p:cNvSpPr>
              <a:spLocks/>
            </p:cNvSpPr>
            <p:nvPr userDrawn="1"/>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5" name="Freeform 19">
              <a:extLst>
                <a:ext uri="{FF2B5EF4-FFF2-40B4-BE49-F238E27FC236}">
                  <a16:creationId xmlns:a16="http://schemas.microsoft.com/office/drawing/2014/main" id="{E1AF10B4-7784-722B-24C7-2AAFFA7D22B6}"/>
                </a:ext>
              </a:extLst>
            </p:cNvPr>
            <p:cNvSpPr>
              <a:spLocks/>
            </p:cNvSpPr>
            <p:nvPr userDrawn="1"/>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6" name="Freeform 20">
              <a:extLst>
                <a:ext uri="{FF2B5EF4-FFF2-40B4-BE49-F238E27FC236}">
                  <a16:creationId xmlns:a16="http://schemas.microsoft.com/office/drawing/2014/main" id="{46D68C84-9D51-7711-FBA8-871FAEF6DA89}"/>
                </a:ext>
              </a:extLst>
            </p:cNvPr>
            <p:cNvSpPr>
              <a:spLocks/>
            </p:cNvSpPr>
            <p:nvPr userDrawn="1"/>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7" name="Freeform 21">
              <a:extLst>
                <a:ext uri="{FF2B5EF4-FFF2-40B4-BE49-F238E27FC236}">
                  <a16:creationId xmlns:a16="http://schemas.microsoft.com/office/drawing/2014/main" id="{7B9EF609-BE62-0ABF-6EF0-B4725F57CA26}"/>
                </a:ext>
              </a:extLst>
            </p:cNvPr>
            <p:cNvSpPr>
              <a:spLocks/>
            </p:cNvSpPr>
            <p:nvPr userDrawn="1"/>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8" name="Freeform 22">
              <a:extLst>
                <a:ext uri="{FF2B5EF4-FFF2-40B4-BE49-F238E27FC236}">
                  <a16:creationId xmlns:a16="http://schemas.microsoft.com/office/drawing/2014/main" id="{65127F45-9241-E5D1-8850-1A5CD53F476A}"/>
                </a:ext>
              </a:extLst>
            </p:cNvPr>
            <p:cNvSpPr>
              <a:spLocks/>
            </p:cNvSpPr>
            <p:nvPr userDrawn="1"/>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49" name="Freeform 23">
              <a:extLst>
                <a:ext uri="{FF2B5EF4-FFF2-40B4-BE49-F238E27FC236}">
                  <a16:creationId xmlns:a16="http://schemas.microsoft.com/office/drawing/2014/main" id="{7617DFC7-9001-7EFA-9DB7-88BCC939D4BC}"/>
                </a:ext>
              </a:extLst>
            </p:cNvPr>
            <p:cNvSpPr>
              <a:spLocks/>
            </p:cNvSpPr>
            <p:nvPr userDrawn="1"/>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0" name="Freeform 24">
              <a:extLst>
                <a:ext uri="{FF2B5EF4-FFF2-40B4-BE49-F238E27FC236}">
                  <a16:creationId xmlns:a16="http://schemas.microsoft.com/office/drawing/2014/main" id="{FD1CF913-842F-5FF4-BA79-7D007F363425}"/>
                </a:ext>
              </a:extLst>
            </p:cNvPr>
            <p:cNvSpPr>
              <a:spLocks/>
            </p:cNvSpPr>
            <p:nvPr userDrawn="1"/>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1" name="Freeform 25">
              <a:extLst>
                <a:ext uri="{FF2B5EF4-FFF2-40B4-BE49-F238E27FC236}">
                  <a16:creationId xmlns:a16="http://schemas.microsoft.com/office/drawing/2014/main" id="{3A0D7E36-3320-A82B-C83B-354196621940}"/>
                </a:ext>
              </a:extLst>
            </p:cNvPr>
            <p:cNvSpPr>
              <a:spLocks/>
            </p:cNvSpPr>
            <p:nvPr userDrawn="1"/>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2" name="Freeform 26">
              <a:extLst>
                <a:ext uri="{FF2B5EF4-FFF2-40B4-BE49-F238E27FC236}">
                  <a16:creationId xmlns:a16="http://schemas.microsoft.com/office/drawing/2014/main" id="{1CD059D1-F48F-1F7B-98B0-833E8302D152}"/>
                </a:ext>
              </a:extLst>
            </p:cNvPr>
            <p:cNvSpPr>
              <a:spLocks noEditPoints="1"/>
            </p:cNvSpPr>
            <p:nvPr userDrawn="1"/>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3" name="Freeform 27">
              <a:extLst>
                <a:ext uri="{FF2B5EF4-FFF2-40B4-BE49-F238E27FC236}">
                  <a16:creationId xmlns:a16="http://schemas.microsoft.com/office/drawing/2014/main" id="{6F6422F9-BF88-8AB2-8BB1-C3304AE72E11}"/>
                </a:ext>
              </a:extLst>
            </p:cNvPr>
            <p:cNvSpPr>
              <a:spLocks noEditPoints="1"/>
            </p:cNvSpPr>
            <p:nvPr userDrawn="1"/>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4" name="Freeform 28">
              <a:extLst>
                <a:ext uri="{FF2B5EF4-FFF2-40B4-BE49-F238E27FC236}">
                  <a16:creationId xmlns:a16="http://schemas.microsoft.com/office/drawing/2014/main" id="{BF88E1C3-EBF2-2EFC-5EEC-AFE84D805DE1}"/>
                </a:ext>
              </a:extLst>
            </p:cNvPr>
            <p:cNvSpPr>
              <a:spLocks noEditPoints="1"/>
            </p:cNvSpPr>
            <p:nvPr userDrawn="1"/>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5" name="Freeform 29">
              <a:extLst>
                <a:ext uri="{FF2B5EF4-FFF2-40B4-BE49-F238E27FC236}">
                  <a16:creationId xmlns:a16="http://schemas.microsoft.com/office/drawing/2014/main" id="{DABC6DD1-7D10-EE48-9B4A-2C50AAB26354}"/>
                </a:ext>
              </a:extLst>
            </p:cNvPr>
            <p:cNvSpPr>
              <a:spLocks noEditPoints="1"/>
            </p:cNvSpPr>
            <p:nvPr userDrawn="1"/>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6" name="Freeform 30">
              <a:extLst>
                <a:ext uri="{FF2B5EF4-FFF2-40B4-BE49-F238E27FC236}">
                  <a16:creationId xmlns:a16="http://schemas.microsoft.com/office/drawing/2014/main" id="{88471EAA-5F27-A47E-AE1B-E7791D1819BB}"/>
                </a:ext>
              </a:extLst>
            </p:cNvPr>
            <p:cNvSpPr>
              <a:spLocks/>
            </p:cNvSpPr>
            <p:nvPr userDrawn="1"/>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7" name="Freeform 31">
              <a:extLst>
                <a:ext uri="{FF2B5EF4-FFF2-40B4-BE49-F238E27FC236}">
                  <a16:creationId xmlns:a16="http://schemas.microsoft.com/office/drawing/2014/main" id="{959D178F-AAF7-0CC3-C91B-A514B163752E}"/>
                </a:ext>
              </a:extLst>
            </p:cNvPr>
            <p:cNvSpPr>
              <a:spLocks/>
            </p:cNvSpPr>
            <p:nvPr userDrawn="1"/>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8" name="Freeform 32">
              <a:extLst>
                <a:ext uri="{FF2B5EF4-FFF2-40B4-BE49-F238E27FC236}">
                  <a16:creationId xmlns:a16="http://schemas.microsoft.com/office/drawing/2014/main" id="{56B7107E-36BD-786C-FC1A-7FAAF77E05AC}"/>
                </a:ext>
              </a:extLst>
            </p:cNvPr>
            <p:cNvSpPr>
              <a:spLocks/>
            </p:cNvSpPr>
            <p:nvPr userDrawn="1"/>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59" name="Freeform 33">
              <a:extLst>
                <a:ext uri="{FF2B5EF4-FFF2-40B4-BE49-F238E27FC236}">
                  <a16:creationId xmlns:a16="http://schemas.microsoft.com/office/drawing/2014/main" id="{84A65895-535D-97BC-C7B2-3E116D5D76B8}"/>
                </a:ext>
              </a:extLst>
            </p:cNvPr>
            <p:cNvSpPr>
              <a:spLocks/>
            </p:cNvSpPr>
            <p:nvPr userDrawn="1"/>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0" name="Freeform 34">
              <a:extLst>
                <a:ext uri="{FF2B5EF4-FFF2-40B4-BE49-F238E27FC236}">
                  <a16:creationId xmlns:a16="http://schemas.microsoft.com/office/drawing/2014/main" id="{4E9FD1A9-2390-5DFE-8FB0-E3C9E6776A95}"/>
                </a:ext>
              </a:extLst>
            </p:cNvPr>
            <p:cNvSpPr>
              <a:spLocks/>
            </p:cNvSpPr>
            <p:nvPr userDrawn="1"/>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1" name="Freeform 35">
              <a:extLst>
                <a:ext uri="{FF2B5EF4-FFF2-40B4-BE49-F238E27FC236}">
                  <a16:creationId xmlns:a16="http://schemas.microsoft.com/office/drawing/2014/main" id="{01ABDC45-633D-FDE5-6EC5-0351EE7393C0}"/>
                </a:ext>
              </a:extLst>
            </p:cNvPr>
            <p:cNvSpPr>
              <a:spLocks/>
            </p:cNvSpPr>
            <p:nvPr userDrawn="1"/>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2" name="Freeform 36">
              <a:extLst>
                <a:ext uri="{FF2B5EF4-FFF2-40B4-BE49-F238E27FC236}">
                  <a16:creationId xmlns:a16="http://schemas.microsoft.com/office/drawing/2014/main" id="{81FC5F9A-8D25-006E-D7B4-487F8EF72F67}"/>
                </a:ext>
              </a:extLst>
            </p:cNvPr>
            <p:cNvSpPr>
              <a:spLocks/>
            </p:cNvSpPr>
            <p:nvPr userDrawn="1"/>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3" name="Freeform 37">
              <a:extLst>
                <a:ext uri="{FF2B5EF4-FFF2-40B4-BE49-F238E27FC236}">
                  <a16:creationId xmlns:a16="http://schemas.microsoft.com/office/drawing/2014/main" id="{9F46548E-D4D3-2E7E-CEF7-057F13A0519A}"/>
                </a:ext>
              </a:extLst>
            </p:cNvPr>
            <p:cNvSpPr>
              <a:spLocks/>
            </p:cNvSpPr>
            <p:nvPr userDrawn="1"/>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4" name="Freeform 38">
              <a:extLst>
                <a:ext uri="{FF2B5EF4-FFF2-40B4-BE49-F238E27FC236}">
                  <a16:creationId xmlns:a16="http://schemas.microsoft.com/office/drawing/2014/main" id="{F2D7A59C-3B53-6B03-EAE8-22F21CF8B613}"/>
                </a:ext>
              </a:extLst>
            </p:cNvPr>
            <p:cNvSpPr>
              <a:spLocks/>
            </p:cNvSpPr>
            <p:nvPr userDrawn="1"/>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5" name="Freeform 39">
              <a:extLst>
                <a:ext uri="{FF2B5EF4-FFF2-40B4-BE49-F238E27FC236}">
                  <a16:creationId xmlns:a16="http://schemas.microsoft.com/office/drawing/2014/main" id="{4C25ADD7-0C4C-6697-1FCD-EAD4C9E346BA}"/>
                </a:ext>
              </a:extLst>
            </p:cNvPr>
            <p:cNvSpPr>
              <a:spLocks/>
            </p:cNvSpPr>
            <p:nvPr userDrawn="1"/>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6" name="Freeform 40">
              <a:extLst>
                <a:ext uri="{FF2B5EF4-FFF2-40B4-BE49-F238E27FC236}">
                  <a16:creationId xmlns:a16="http://schemas.microsoft.com/office/drawing/2014/main" id="{A8D3216D-28B7-2A37-E580-9F6A67AB70A7}"/>
                </a:ext>
              </a:extLst>
            </p:cNvPr>
            <p:cNvSpPr>
              <a:spLocks/>
            </p:cNvSpPr>
            <p:nvPr userDrawn="1"/>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7" name="Freeform 41">
              <a:extLst>
                <a:ext uri="{FF2B5EF4-FFF2-40B4-BE49-F238E27FC236}">
                  <a16:creationId xmlns:a16="http://schemas.microsoft.com/office/drawing/2014/main" id="{B2B9B944-C2EB-CFE9-FEA8-4ED4A32A5AD5}"/>
                </a:ext>
              </a:extLst>
            </p:cNvPr>
            <p:cNvSpPr>
              <a:spLocks/>
            </p:cNvSpPr>
            <p:nvPr userDrawn="1"/>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8" name="Freeform 42">
              <a:extLst>
                <a:ext uri="{FF2B5EF4-FFF2-40B4-BE49-F238E27FC236}">
                  <a16:creationId xmlns:a16="http://schemas.microsoft.com/office/drawing/2014/main" id="{A0B8E4F1-8163-5E1C-58A7-1C46D2DEF84C}"/>
                </a:ext>
              </a:extLst>
            </p:cNvPr>
            <p:cNvSpPr>
              <a:spLocks noEditPoints="1"/>
            </p:cNvSpPr>
            <p:nvPr userDrawn="1"/>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69" name="Freeform 43">
              <a:extLst>
                <a:ext uri="{FF2B5EF4-FFF2-40B4-BE49-F238E27FC236}">
                  <a16:creationId xmlns:a16="http://schemas.microsoft.com/office/drawing/2014/main" id="{D39456D1-1544-6DC6-12D5-8B00995BCFD6}"/>
                </a:ext>
              </a:extLst>
            </p:cNvPr>
            <p:cNvSpPr>
              <a:spLocks noEditPoints="1"/>
            </p:cNvSpPr>
            <p:nvPr userDrawn="1"/>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0" name="Freeform 44">
              <a:extLst>
                <a:ext uri="{FF2B5EF4-FFF2-40B4-BE49-F238E27FC236}">
                  <a16:creationId xmlns:a16="http://schemas.microsoft.com/office/drawing/2014/main" id="{66DF855D-E4C8-C1CB-6EA4-08772DE0D156}"/>
                </a:ext>
              </a:extLst>
            </p:cNvPr>
            <p:cNvSpPr>
              <a:spLocks noEditPoints="1"/>
            </p:cNvSpPr>
            <p:nvPr userDrawn="1"/>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1" name="Freeform 45">
              <a:extLst>
                <a:ext uri="{FF2B5EF4-FFF2-40B4-BE49-F238E27FC236}">
                  <a16:creationId xmlns:a16="http://schemas.microsoft.com/office/drawing/2014/main" id="{CD249608-B998-50FA-7B15-AA929DC416C0}"/>
                </a:ext>
              </a:extLst>
            </p:cNvPr>
            <p:cNvSpPr>
              <a:spLocks noEditPoints="1"/>
            </p:cNvSpPr>
            <p:nvPr userDrawn="1"/>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2" name="Freeform 46">
              <a:extLst>
                <a:ext uri="{FF2B5EF4-FFF2-40B4-BE49-F238E27FC236}">
                  <a16:creationId xmlns:a16="http://schemas.microsoft.com/office/drawing/2014/main" id="{3FAA7BD4-A5D5-C08F-1BFE-1EDA2FCD21B7}"/>
                </a:ext>
              </a:extLst>
            </p:cNvPr>
            <p:cNvSpPr>
              <a:spLocks noEditPoints="1"/>
            </p:cNvSpPr>
            <p:nvPr userDrawn="1"/>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3" name="Freeform 47">
              <a:extLst>
                <a:ext uri="{FF2B5EF4-FFF2-40B4-BE49-F238E27FC236}">
                  <a16:creationId xmlns:a16="http://schemas.microsoft.com/office/drawing/2014/main" id="{CD706924-826D-CF82-AE93-596C0712917F}"/>
                </a:ext>
              </a:extLst>
            </p:cNvPr>
            <p:cNvSpPr>
              <a:spLocks noEditPoints="1"/>
            </p:cNvSpPr>
            <p:nvPr userDrawn="1"/>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4" name="Freeform 48">
              <a:extLst>
                <a:ext uri="{FF2B5EF4-FFF2-40B4-BE49-F238E27FC236}">
                  <a16:creationId xmlns:a16="http://schemas.microsoft.com/office/drawing/2014/main" id="{AF67ADEA-E2F3-FD2E-62EE-B6755F9ACD68}"/>
                </a:ext>
              </a:extLst>
            </p:cNvPr>
            <p:cNvSpPr>
              <a:spLocks noEditPoints="1"/>
            </p:cNvSpPr>
            <p:nvPr userDrawn="1"/>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5" name="Freeform 49">
              <a:extLst>
                <a:ext uri="{FF2B5EF4-FFF2-40B4-BE49-F238E27FC236}">
                  <a16:creationId xmlns:a16="http://schemas.microsoft.com/office/drawing/2014/main" id="{E45D87CD-02E5-8B4D-79AA-C3A4B7D472EB}"/>
                </a:ext>
              </a:extLst>
            </p:cNvPr>
            <p:cNvSpPr>
              <a:spLocks noEditPoints="1"/>
            </p:cNvSpPr>
            <p:nvPr userDrawn="1"/>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6" name="Freeform 50">
              <a:extLst>
                <a:ext uri="{FF2B5EF4-FFF2-40B4-BE49-F238E27FC236}">
                  <a16:creationId xmlns:a16="http://schemas.microsoft.com/office/drawing/2014/main" id="{E3F97CE2-078B-D083-C0EA-05B5C7DCE6E2}"/>
                </a:ext>
              </a:extLst>
            </p:cNvPr>
            <p:cNvSpPr>
              <a:spLocks/>
            </p:cNvSpPr>
            <p:nvPr userDrawn="1"/>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7" name="Freeform 51">
              <a:extLst>
                <a:ext uri="{FF2B5EF4-FFF2-40B4-BE49-F238E27FC236}">
                  <a16:creationId xmlns:a16="http://schemas.microsoft.com/office/drawing/2014/main" id="{A874059F-EBAF-4DC4-6167-B3BE544DA4A4}"/>
                </a:ext>
              </a:extLst>
            </p:cNvPr>
            <p:cNvSpPr>
              <a:spLocks/>
            </p:cNvSpPr>
            <p:nvPr userDrawn="1"/>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8" name="Freeform 52">
              <a:extLst>
                <a:ext uri="{FF2B5EF4-FFF2-40B4-BE49-F238E27FC236}">
                  <a16:creationId xmlns:a16="http://schemas.microsoft.com/office/drawing/2014/main" id="{B3715263-9AA7-AD18-9C59-249ABC1E7197}"/>
                </a:ext>
              </a:extLst>
            </p:cNvPr>
            <p:cNvSpPr>
              <a:spLocks/>
            </p:cNvSpPr>
            <p:nvPr userDrawn="1"/>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79" name="Freeform 53">
              <a:extLst>
                <a:ext uri="{FF2B5EF4-FFF2-40B4-BE49-F238E27FC236}">
                  <a16:creationId xmlns:a16="http://schemas.microsoft.com/office/drawing/2014/main" id="{9922E92A-C6FF-94CB-B341-C358D776F33F}"/>
                </a:ext>
              </a:extLst>
            </p:cNvPr>
            <p:cNvSpPr>
              <a:spLocks noEditPoints="1"/>
            </p:cNvSpPr>
            <p:nvPr userDrawn="1"/>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0" name="Freeform 54">
              <a:extLst>
                <a:ext uri="{FF2B5EF4-FFF2-40B4-BE49-F238E27FC236}">
                  <a16:creationId xmlns:a16="http://schemas.microsoft.com/office/drawing/2014/main" id="{E6485233-098A-9339-3023-BD1298A02EA5}"/>
                </a:ext>
              </a:extLst>
            </p:cNvPr>
            <p:cNvSpPr>
              <a:spLocks noEditPoints="1"/>
            </p:cNvSpPr>
            <p:nvPr userDrawn="1"/>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1" name="Freeform 55">
              <a:extLst>
                <a:ext uri="{FF2B5EF4-FFF2-40B4-BE49-F238E27FC236}">
                  <a16:creationId xmlns:a16="http://schemas.microsoft.com/office/drawing/2014/main" id="{D96D2390-001B-0479-974C-4DAA5111CCBA}"/>
                </a:ext>
              </a:extLst>
            </p:cNvPr>
            <p:cNvSpPr>
              <a:spLocks/>
            </p:cNvSpPr>
            <p:nvPr userDrawn="1"/>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2" name="Freeform 56">
              <a:extLst>
                <a:ext uri="{FF2B5EF4-FFF2-40B4-BE49-F238E27FC236}">
                  <a16:creationId xmlns:a16="http://schemas.microsoft.com/office/drawing/2014/main" id="{7AFD3BE1-9C58-644B-B422-E47BF8189AF4}"/>
                </a:ext>
              </a:extLst>
            </p:cNvPr>
            <p:cNvSpPr>
              <a:spLocks/>
            </p:cNvSpPr>
            <p:nvPr userDrawn="1"/>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3" name="Freeform 57">
              <a:extLst>
                <a:ext uri="{FF2B5EF4-FFF2-40B4-BE49-F238E27FC236}">
                  <a16:creationId xmlns:a16="http://schemas.microsoft.com/office/drawing/2014/main" id="{7B87CDC9-658E-DE04-84B4-9A423C85F70F}"/>
                </a:ext>
              </a:extLst>
            </p:cNvPr>
            <p:cNvSpPr>
              <a:spLocks noEditPoints="1"/>
            </p:cNvSpPr>
            <p:nvPr userDrawn="1"/>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4" name="Freeform 58">
              <a:extLst>
                <a:ext uri="{FF2B5EF4-FFF2-40B4-BE49-F238E27FC236}">
                  <a16:creationId xmlns:a16="http://schemas.microsoft.com/office/drawing/2014/main" id="{46EDC084-95F1-3239-B75B-C739A8277C29}"/>
                </a:ext>
              </a:extLst>
            </p:cNvPr>
            <p:cNvSpPr>
              <a:spLocks noEditPoints="1"/>
            </p:cNvSpPr>
            <p:nvPr userDrawn="1"/>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5" name="Freeform 59">
              <a:extLst>
                <a:ext uri="{FF2B5EF4-FFF2-40B4-BE49-F238E27FC236}">
                  <a16:creationId xmlns:a16="http://schemas.microsoft.com/office/drawing/2014/main" id="{7ABB56AF-BEB6-1130-E680-0081675BD1F7}"/>
                </a:ext>
              </a:extLst>
            </p:cNvPr>
            <p:cNvSpPr>
              <a:spLocks/>
            </p:cNvSpPr>
            <p:nvPr userDrawn="1"/>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6" name="Freeform 60">
              <a:extLst>
                <a:ext uri="{FF2B5EF4-FFF2-40B4-BE49-F238E27FC236}">
                  <a16:creationId xmlns:a16="http://schemas.microsoft.com/office/drawing/2014/main" id="{A3FE86F1-169F-BE8B-97E2-9127F0FD818A}"/>
                </a:ext>
              </a:extLst>
            </p:cNvPr>
            <p:cNvSpPr>
              <a:spLocks/>
            </p:cNvSpPr>
            <p:nvPr userDrawn="1"/>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7" name="Freeform 61">
              <a:extLst>
                <a:ext uri="{FF2B5EF4-FFF2-40B4-BE49-F238E27FC236}">
                  <a16:creationId xmlns:a16="http://schemas.microsoft.com/office/drawing/2014/main" id="{9F559A9A-898A-DD03-5EE8-EC6D83A38145}"/>
                </a:ext>
              </a:extLst>
            </p:cNvPr>
            <p:cNvSpPr>
              <a:spLocks noEditPoints="1"/>
            </p:cNvSpPr>
            <p:nvPr userDrawn="1"/>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8" name="Freeform 62">
              <a:extLst>
                <a:ext uri="{FF2B5EF4-FFF2-40B4-BE49-F238E27FC236}">
                  <a16:creationId xmlns:a16="http://schemas.microsoft.com/office/drawing/2014/main" id="{070A3F61-073C-CB3B-0A65-249645AC251D}"/>
                </a:ext>
              </a:extLst>
            </p:cNvPr>
            <p:cNvSpPr>
              <a:spLocks noEditPoints="1"/>
            </p:cNvSpPr>
            <p:nvPr userDrawn="1"/>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89" name="Freeform 63">
              <a:extLst>
                <a:ext uri="{FF2B5EF4-FFF2-40B4-BE49-F238E27FC236}">
                  <a16:creationId xmlns:a16="http://schemas.microsoft.com/office/drawing/2014/main" id="{708BE626-5437-BBD4-583B-9ED08F5735A1}"/>
                </a:ext>
              </a:extLst>
            </p:cNvPr>
            <p:cNvSpPr>
              <a:spLocks noEditPoints="1"/>
            </p:cNvSpPr>
            <p:nvPr userDrawn="1"/>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0" name="Freeform 64">
              <a:extLst>
                <a:ext uri="{FF2B5EF4-FFF2-40B4-BE49-F238E27FC236}">
                  <a16:creationId xmlns:a16="http://schemas.microsoft.com/office/drawing/2014/main" id="{A3FC4E06-DD4F-66B5-FB7D-EE42827ED218}"/>
                </a:ext>
              </a:extLst>
            </p:cNvPr>
            <p:cNvSpPr>
              <a:spLocks noEditPoints="1"/>
            </p:cNvSpPr>
            <p:nvPr userDrawn="1"/>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1" name="Freeform 65">
              <a:extLst>
                <a:ext uri="{FF2B5EF4-FFF2-40B4-BE49-F238E27FC236}">
                  <a16:creationId xmlns:a16="http://schemas.microsoft.com/office/drawing/2014/main" id="{EED0BD33-820F-92D1-4908-A2AA4C1860BC}"/>
                </a:ext>
              </a:extLst>
            </p:cNvPr>
            <p:cNvSpPr>
              <a:spLocks/>
            </p:cNvSpPr>
            <p:nvPr userDrawn="1"/>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2" name="Freeform 66">
              <a:extLst>
                <a:ext uri="{FF2B5EF4-FFF2-40B4-BE49-F238E27FC236}">
                  <a16:creationId xmlns:a16="http://schemas.microsoft.com/office/drawing/2014/main" id="{DF74666C-429A-C2E9-F8DA-A78D2AF33309}"/>
                </a:ext>
              </a:extLst>
            </p:cNvPr>
            <p:cNvSpPr>
              <a:spLocks/>
            </p:cNvSpPr>
            <p:nvPr userDrawn="1"/>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3" name="Freeform 67">
              <a:extLst>
                <a:ext uri="{FF2B5EF4-FFF2-40B4-BE49-F238E27FC236}">
                  <a16:creationId xmlns:a16="http://schemas.microsoft.com/office/drawing/2014/main" id="{27D71959-6974-CEC9-C156-1B37577FBC92}"/>
                </a:ext>
              </a:extLst>
            </p:cNvPr>
            <p:cNvSpPr>
              <a:spLocks/>
            </p:cNvSpPr>
            <p:nvPr userDrawn="1"/>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4" name="Freeform 68">
              <a:extLst>
                <a:ext uri="{FF2B5EF4-FFF2-40B4-BE49-F238E27FC236}">
                  <a16:creationId xmlns:a16="http://schemas.microsoft.com/office/drawing/2014/main" id="{B37B96C4-FD71-AEA9-E6A6-66FDD5E56469}"/>
                </a:ext>
              </a:extLst>
            </p:cNvPr>
            <p:cNvSpPr>
              <a:spLocks noEditPoints="1"/>
            </p:cNvSpPr>
            <p:nvPr userDrawn="1"/>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5" name="Freeform 69">
              <a:extLst>
                <a:ext uri="{FF2B5EF4-FFF2-40B4-BE49-F238E27FC236}">
                  <a16:creationId xmlns:a16="http://schemas.microsoft.com/office/drawing/2014/main" id="{C9AE785D-9D98-470A-FB64-A97DDBD89409}"/>
                </a:ext>
              </a:extLst>
            </p:cNvPr>
            <p:cNvSpPr>
              <a:spLocks noEditPoints="1"/>
            </p:cNvSpPr>
            <p:nvPr userDrawn="1"/>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6" name="Freeform 70">
              <a:extLst>
                <a:ext uri="{FF2B5EF4-FFF2-40B4-BE49-F238E27FC236}">
                  <a16:creationId xmlns:a16="http://schemas.microsoft.com/office/drawing/2014/main" id="{D4A581EF-A2A6-DBE9-C11A-064683B392FC}"/>
                </a:ext>
              </a:extLst>
            </p:cNvPr>
            <p:cNvSpPr>
              <a:spLocks/>
            </p:cNvSpPr>
            <p:nvPr userDrawn="1"/>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7" name="Freeform 71">
              <a:extLst>
                <a:ext uri="{FF2B5EF4-FFF2-40B4-BE49-F238E27FC236}">
                  <a16:creationId xmlns:a16="http://schemas.microsoft.com/office/drawing/2014/main" id="{4680B5D3-46FF-6E09-36E1-A9E22DE72480}"/>
                </a:ext>
              </a:extLst>
            </p:cNvPr>
            <p:cNvSpPr>
              <a:spLocks/>
            </p:cNvSpPr>
            <p:nvPr userDrawn="1"/>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8" name="Freeform 72">
              <a:extLst>
                <a:ext uri="{FF2B5EF4-FFF2-40B4-BE49-F238E27FC236}">
                  <a16:creationId xmlns:a16="http://schemas.microsoft.com/office/drawing/2014/main" id="{6A2AF2F1-EF34-FC63-15C3-92102CC07BE3}"/>
                </a:ext>
              </a:extLst>
            </p:cNvPr>
            <p:cNvSpPr>
              <a:spLocks noEditPoints="1"/>
            </p:cNvSpPr>
            <p:nvPr userDrawn="1"/>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99" name="Freeform 73">
              <a:extLst>
                <a:ext uri="{FF2B5EF4-FFF2-40B4-BE49-F238E27FC236}">
                  <a16:creationId xmlns:a16="http://schemas.microsoft.com/office/drawing/2014/main" id="{09034FCE-C7E8-E931-F46F-04B6058C4230}"/>
                </a:ext>
              </a:extLst>
            </p:cNvPr>
            <p:cNvSpPr>
              <a:spLocks noEditPoints="1"/>
            </p:cNvSpPr>
            <p:nvPr userDrawn="1"/>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0" name="Freeform 74">
              <a:extLst>
                <a:ext uri="{FF2B5EF4-FFF2-40B4-BE49-F238E27FC236}">
                  <a16:creationId xmlns:a16="http://schemas.microsoft.com/office/drawing/2014/main" id="{08E87E50-DC91-3F8D-2F41-9DADE1841C4B}"/>
                </a:ext>
              </a:extLst>
            </p:cNvPr>
            <p:cNvSpPr>
              <a:spLocks noEditPoints="1"/>
            </p:cNvSpPr>
            <p:nvPr userDrawn="1"/>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1" name="Freeform 75">
              <a:extLst>
                <a:ext uri="{FF2B5EF4-FFF2-40B4-BE49-F238E27FC236}">
                  <a16:creationId xmlns:a16="http://schemas.microsoft.com/office/drawing/2014/main" id="{41E54736-ABA2-384D-C5B0-F433E9F1D435}"/>
                </a:ext>
              </a:extLst>
            </p:cNvPr>
            <p:cNvSpPr>
              <a:spLocks noEditPoints="1"/>
            </p:cNvSpPr>
            <p:nvPr userDrawn="1"/>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2" name="Freeform 76">
              <a:extLst>
                <a:ext uri="{FF2B5EF4-FFF2-40B4-BE49-F238E27FC236}">
                  <a16:creationId xmlns:a16="http://schemas.microsoft.com/office/drawing/2014/main" id="{BF506D5F-0782-D137-A0B4-1274100DD9B8}"/>
                </a:ext>
              </a:extLst>
            </p:cNvPr>
            <p:cNvSpPr>
              <a:spLocks/>
            </p:cNvSpPr>
            <p:nvPr userDrawn="1"/>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3" name="Freeform 77">
              <a:extLst>
                <a:ext uri="{FF2B5EF4-FFF2-40B4-BE49-F238E27FC236}">
                  <a16:creationId xmlns:a16="http://schemas.microsoft.com/office/drawing/2014/main" id="{5596215E-A319-52CC-D701-7DB9EA694465}"/>
                </a:ext>
              </a:extLst>
            </p:cNvPr>
            <p:cNvSpPr>
              <a:spLocks/>
            </p:cNvSpPr>
            <p:nvPr userDrawn="1"/>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4" name="Freeform 78">
              <a:extLst>
                <a:ext uri="{FF2B5EF4-FFF2-40B4-BE49-F238E27FC236}">
                  <a16:creationId xmlns:a16="http://schemas.microsoft.com/office/drawing/2014/main" id="{3EA544FB-B8F2-B1FA-F6B4-1F99034D76B8}"/>
                </a:ext>
              </a:extLst>
            </p:cNvPr>
            <p:cNvSpPr>
              <a:spLocks/>
            </p:cNvSpPr>
            <p:nvPr userDrawn="1"/>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5" name="Freeform 79">
              <a:extLst>
                <a:ext uri="{FF2B5EF4-FFF2-40B4-BE49-F238E27FC236}">
                  <a16:creationId xmlns:a16="http://schemas.microsoft.com/office/drawing/2014/main" id="{2FFAE40B-B508-894F-3A85-68D6E062F0D8}"/>
                </a:ext>
              </a:extLst>
            </p:cNvPr>
            <p:cNvSpPr>
              <a:spLocks/>
            </p:cNvSpPr>
            <p:nvPr userDrawn="1"/>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6" name="Freeform 80">
              <a:extLst>
                <a:ext uri="{FF2B5EF4-FFF2-40B4-BE49-F238E27FC236}">
                  <a16:creationId xmlns:a16="http://schemas.microsoft.com/office/drawing/2014/main" id="{12ECEB04-5724-4E9C-4B16-D18659522B46}"/>
                </a:ext>
              </a:extLst>
            </p:cNvPr>
            <p:cNvSpPr>
              <a:spLocks/>
            </p:cNvSpPr>
            <p:nvPr userDrawn="1"/>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7" name="Freeform 81">
              <a:extLst>
                <a:ext uri="{FF2B5EF4-FFF2-40B4-BE49-F238E27FC236}">
                  <a16:creationId xmlns:a16="http://schemas.microsoft.com/office/drawing/2014/main" id="{A37109CA-830C-B061-2727-C9E9274FAC3D}"/>
                </a:ext>
              </a:extLst>
            </p:cNvPr>
            <p:cNvSpPr>
              <a:spLocks/>
            </p:cNvSpPr>
            <p:nvPr userDrawn="1"/>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8" name="Freeform 82">
              <a:extLst>
                <a:ext uri="{FF2B5EF4-FFF2-40B4-BE49-F238E27FC236}">
                  <a16:creationId xmlns:a16="http://schemas.microsoft.com/office/drawing/2014/main" id="{79E63188-D56E-5E2C-62DA-DB08D219192C}"/>
                </a:ext>
              </a:extLst>
            </p:cNvPr>
            <p:cNvSpPr>
              <a:spLocks/>
            </p:cNvSpPr>
            <p:nvPr userDrawn="1"/>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09" name="Freeform 83">
              <a:extLst>
                <a:ext uri="{FF2B5EF4-FFF2-40B4-BE49-F238E27FC236}">
                  <a16:creationId xmlns:a16="http://schemas.microsoft.com/office/drawing/2014/main" id="{9134CB69-6FB8-4CB3-AEE1-3CCB61EA7409}"/>
                </a:ext>
              </a:extLst>
            </p:cNvPr>
            <p:cNvSpPr>
              <a:spLocks/>
            </p:cNvSpPr>
            <p:nvPr userDrawn="1"/>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0" name="Freeform 84">
              <a:extLst>
                <a:ext uri="{FF2B5EF4-FFF2-40B4-BE49-F238E27FC236}">
                  <a16:creationId xmlns:a16="http://schemas.microsoft.com/office/drawing/2014/main" id="{9658CA00-E910-EF66-7B50-23DCD442476D}"/>
                </a:ext>
              </a:extLst>
            </p:cNvPr>
            <p:cNvSpPr>
              <a:spLocks noEditPoints="1"/>
            </p:cNvSpPr>
            <p:nvPr userDrawn="1"/>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1" name="Freeform 85">
              <a:extLst>
                <a:ext uri="{FF2B5EF4-FFF2-40B4-BE49-F238E27FC236}">
                  <a16:creationId xmlns:a16="http://schemas.microsoft.com/office/drawing/2014/main" id="{9B1724EF-8848-6550-DF3F-99B85ABD0070}"/>
                </a:ext>
              </a:extLst>
            </p:cNvPr>
            <p:cNvSpPr>
              <a:spLocks noEditPoints="1"/>
            </p:cNvSpPr>
            <p:nvPr userDrawn="1"/>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2" name="Freeform 86">
              <a:extLst>
                <a:ext uri="{FF2B5EF4-FFF2-40B4-BE49-F238E27FC236}">
                  <a16:creationId xmlns:a16="http://schemas.microsoft.com/office/drawing/2014/main" id="{B4538561-4A42-C9A7-4748-82559DCFFA7E}"/>
                </a:ext>
              </a:extLst>
            </p:cNvPr>
            <p:cNvSpPr>
              <a:spLocks noEditPoints="1"/>
            </p:cNvSpPr>
            <p:nvPr userDrawn="1"/>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3" name="Freeform 87">
              <a:extLst>
                <a:ext uri="{FF2B5EF4-FFF2-40B4-BE49-F238E27FC236}">
                  <a16:creationId xmlns:a16="http://schemas.microsoft.com/office/drawing/2014/main" id="{2A0B4008-3565-0A8F-1610-CFAC52420BC3}"/>
                </a:ext>
              </a:extLst>
            </p:cNvPr>
            <p:cNvSpPr>
              <a:spLocks noEditPoints="1"/>
            </p:cNvSpPr>
            <p:nvPr userDrawn="1"/>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4" name="Freeform 88">
              <a:extLst>
                <a:ext uri="{FF2B5EF4-FFF2-40B4-BE49-F238E27FC236}">
                  <a16:creationId xmlns:a16="http://schemas.microsoft.com/office/drawing/2014/main" id="{3385D17A-08B1-BB6E-60F5-2ABD34DFA5F6}"/>
                </a:ext>
              </a:extLst>
            </p:cNvPr>
            <p:cNvSpPr>
              <a:spLocks noEditPoints="1"/>
            </p:cNvSpPr>
            <p:nvPr userDrawn="1"/>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5" name="Freeform 89">
              <a:extLst>
                <a:ext uri="{FF2B5EF4-FFF2-40B4-BE49-F238E27FC236}">
                  <a16:creationId xmlns:a16="http://schemas.microsoft.com/office/drawing/2014/main" id="{E67D63F7-3920-8ECE-1526-83A0F0EE8CEB}"/>
                </a:ext>
              </a:extLst>
            </p:cNvPr>
            <p:cNvSpPr>
              <a:spLocks noEditPoints="1"/>
            </p:cNvSpPr>
            <p:nvPr userDrawn="1"/>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6" name="Freeform 90">
              <a:extLst>
                <a:ext uri="{FF2B5EF4-FFF2-40B4-BE49-F238E27FC236}">
                  <a16:creationId xmlns:a16="http://schemas.microsoft.com/office/drawing/2014/main" id="{95B1FFBF-DE25-A005-C876-282095F7F70E}"/>
                </a:ext>
              </a:extLst>
            </p:cNvPr>
            <p:cNvSpPr>
              <a:spLocks/>
            </p:cNvSpPr>
            <p:nvPr userDrawn="1"/>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7" name="Freeform 91">
              <a:extLst>
                <a:ext uri="{FF2B5EF4-FFF2-40B4-BE49-F238E27FC236}">
                  <a16:creationId xmlns:a16="http://schemas.microsoft.com/office/drawing/2014/main" id="{F2BB7F4B-505C-165F-46F8-9BD8DD74378A}"/>
                </a:ext>
              </a:extLst>
            </p:cNvPr>
            <p:cNvSpPr>
              <a:spLocks/>
            </p:cNvSpPr>
            <p:nvPr userDrawn="1"/>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8" name="Freeform 92">
              <a:extLst>
                <a:ext uri="{FF2B5EF4-FFF2-40B4-BE49-F238E27FC236}">
                  <a16:creationId xmlns:a16="http://schemas.microsoft.com/office/drawing/2014/main" id="{24EC9D1D-1EB6-E2C1-8488-6BA6E45F84B9}"/>
                </a:ext>
              </a:extLst>
            </p:cNvPr>
            <p:cNvSpPr>
              <a:spLocks noEditPoints="1"/>
            </p:cNvSpPr>
            <p:nvPr userDrawn="1"/>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19" name="Freeform 93">
              <a:extLst>
                <a:ext uri="{FF2B5EF4-FFF2-40B4-BE49-F238E27FC236}">
                  <a16:creationId xmlns:a16="http://schemas.microsoft.com/office/drawing/2014/main" id="{CC93C591-0C2E-E98D-AAC3-B133E0960AA7}"/>
                </a:ext>
              </a:extLst>
            </p:cNvPr>
            <p:cNvSpPr>
              <a:spLocks noEditPoints="1"/>
            </p:cNvSpPr>
            <p:nvPr userDrawn="1"/>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0" name="Freeform 94">
              <a:extLst>
                <a:ext uri="{FF2B5EF4-FFF2-40B4-BE49-F238E27FC236}">
                  <a16:creationId xmlns:a16="http://schemas.microsoft.com/office/drawing/2014/main" id="{8CCF2394-7C1E-4FBB-80B9-6335225E2A53}"/>
                </a:ext>
              </a:extLst>
            </p:cNvPr>
            <p:cNvSpPr>
              <a:spLocks/>
            </p:cNvSpPr>
            <p:nvPr userDrawn="1"/>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1" name="Freeform 95">
              <a:extLst>
                <a:ext uri="{FF2B5EF4-FFF2-40B4-BE49-F238E27FC236}">
                  <a16:creationId xmlns:a16="http://schemas.microsoft.com/office/drawing/2014/main" id="{019853E4-62EC-AC01-819B-A8E08B84C343}"/>
                </a:ext>
              </a:extLst>
            </p:cNvPr>
            <p:cNvSpPr>
              <a:spLocks/>
            </p:cNvSpPr>
            <p:nvPr userDrawn="1"/>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2" name="Freeform 96">
              <a:extLst>
                <a:ext uri="{FF2B5EF4-FFF2-40B4-BE49-F238E27FC236}">
                  <a16:creationId xmlns:a16="http://schemas.microsoft.com/office/drawing/2014/main" id="{99D91777-A761-189B-9825-558651C285A9}"/>
                </a:ext>
              </a:extLst>
            </p:cNvPr>
            <p:cNvSpPr>
              <a:spLocks/>
            </p:cNvSpPr>
            <p:nvPr userDrawn="1"/>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3" name="Freeform 97">
              <a:extLst>
                <a:ext uri="{FF2B5EF4-FFF2-40B4-BE49-F238E27FC236}">
                  <a16:creationId xmlns:a16="http://schemas.microsoft.com/office/drawing/2014/main" id="{CFB6B64D-7C62-E40B-F7D4-2D78B5AAE655}"/>
                </a:ext>
              </a:extLst>
            </p:cNvPr>
            <p:cNvSpPr>
              <a:spLocks/>
            </p:cNvSpPr>
            <p:nvPr userDrawn="1"/>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4" name="Freeform 98">
              <a:extLst>
                <a:ext uri="{FF2B5EF4-FFF2-40B4-BE49-F238E27FC236}">
                  <a16:creationId xmlns:a16="http://schemas.microsoft.com/office/drawing/2014/main" id="{3151DCA6-69CB-18BB-02D0-498E28A39667}"/>
                </a:ext>
              </a:extLst>
            </p:cNvPr>
            <p:cNvSpPr>
              <a:spLocks/>
            </p:cNvSpPr>
            <p:nvPr userDrawn="1"/>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5" name="Freeform 99">
              <a:extLst>
                <a:ext uri="{FF2B5EF4-FFF2-40B4-BE49-F238E27FC236}">
                  <a16:creationId xmlns:a16="http://schemas.microsoft.com/office/drawing/2014/main" id="{4A708F70-DC73-F64C-5C74-C1FF1BC0959C}"/>
                </a:ext>
              </a:extLst>
            </p:cNvPr>
            <p:cNvSpPr>
              <a:spLocks/>
            </p:cNvSpPr>
            <p:nvPr userDrawn="1"/>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6" name="Freeform 100">
              <a:extLst>
                <a:ext uri="{FF2B5EF4-FFF2-40B4-BE49-F238E27FC236}">
                  <a16:creationId xmlns:a16="http://schemas.microsoft.com/office/drawing/2014/main" id="{1BC338D4-1A2D-1726-9D24-E8002A79794E}"/>
                </a:ext>
              </a:extLst>
            </p:cNvPr>
            <p:cNvSpPr>
              <a:spLocks/>
            </p:cNvSpPr>
            <p:nvPr userDrawn="1"/>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7" name="Freeform 101">
              <a:extLst>
                <a:ext uri="{FF2B5EF4-FFF2-40B4-BE49-F238E27FC236}">
                  <a16:creationId xmlns:a16="http://schemas.microsoft.com/office/drawing/2014/main" id="{071F6B24-34EA-0549-BB6A-FBF47B52001E}"/>
                </a:ext>
              </a:extLst>
            </p:cNvPr>
            <p:cNvSpPr>
              <a:spLocks/>
            </p:cNvSpPr>
            <p:nvPr userDrawn="1"/>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8" name="Freeform 102">
              <a:extLst>
                <a:ext uri="{FF2B5EF4-FFF2-40B4-BE49-F238E27FC236}">
                  <a16:creationId xmlns:a16="http://schemas.microsoft.com/office/drawing/2014/main" id="{76A7200E-A150-EAF8-DA11-4BF4174C4C95}"/>
                </a:ext>
              </a:extLst>
            </p:cNvPr>
            <p:cNvSpPr>
              <a:spLocks/>
            </p:cNvSpPr>
            <p:nvPr userDrawn="1"/>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29" name="Freeform 103">
              <a:extLst>
                <a:ext uri="{FF2B5EF4-FFF2-40B4-BE49-F238E27FC236}">
                  <a16:creationId xmlns:a16="http://schemas.microsoft.com/office/drawing/2014/main" id="{0AD66FFB-D0B9-D234-66A9-94596350CFCA}"/>
                </a:ext>
              </a:extLst>
            </p:cNvPr>
            <p:cNvSpPr>
              <a:spLocks/>
            </p:cNvSpPr>
            <p:nvPr userDrawn="1"/>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0" name="Freeform 104">
              <a:extLst>
                <a:ext uri="{FF2B5EF4-FFF2-40B4-BE49-F238E27FC236}">
                  <a16:creationId xmlns:a16="http://schemas.microsoft.com/office/drawing/2014/main" id="{DB378E70-F8CF-AA80-D3C3-A9F567A797D6}"/>
                </a:ext>
              </a:extLst>
            </p:cNvPr>
            <p:cNvSpPr>
              <a:spLocks/>
            </p:cNvSpPr>
            <p:nvPr userDrawn="1"/>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1" name="Freeform 105">
              <a:extLst>
                <a:ext uri="{FF2B5EF4-FFF2-40B4-BE49-F238E27FC236}">
                  <a16:creationId xmlns:a16="http://schemas.microsoft.com/office/drawing/2014/main" id="{B80138F6-C3EC-C0F5-3EDF-BBAB8A6A284F}"/>
                </a:ext>
              </a:extLst>
            </p:cNvPr>
            <p:cNvSpPr>
              <a:spLocks/>
            </p:cNvSpPr>
            <p:nvPr userDrawn="1"/>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2" name="Freeform 106">
              <a:extLst>
                <a:ext uri="{FF2B5EF4-FFF2-40B4-BE49-F238E27FC236}">
                  <a16:creationId xmlns:a16="http://schemas.microsoft.com/office/drawing/2014/main" id="{67B43CE8-502B-D29D-8F49-04CAAF3E7AC9}"/>
                </a:ext>
              </a:extLst>
            </p:cNvPr>
            <p:cNvSpPr>
              <a:spLocks/>
            </p:cNvSpPr>
            <p:nvPr userDrawn="1"/>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3" name="Freeform 107">
              <a:extLst>
                <a:ext uri="{FF2B5EF4-FFF2-40B4-BE49-F238E27FC236}">
                  <a16:creationId xmlns:a16="http://schemas.microsoft.com/office/drawing/2014/main" id="{423E2982-D4AE-EFFC-3B0C-1B641348C780}"/>
                </a:ext>
              </a:extLst>
            </p:cNvPr>
            <p:cNvSpPr>
              <a:spLocks/>
            </p:cNvSpPr>
            <p:nvPr userDrawn="1"/>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4" name="Freeform 108">
              <a:extLst>
                <a:ext uri="{FF2B5EF4-FFF2-40B4-BE49-F238E27FC236}">
                  <a16:creationId xmlns:a16="http://schemas.microsoft.com/office/drawing/2014/main" id="{57266867-C962-DB47-EA2F-ECC2E4448BA7}"/>
                </a:ext>
              </a:extLst>
            </p:cNvPr>
            <p:cNvSpPr>
              <a:spLocks noEditPoints="1"/>
            </p:cNvSpPr>
            <p:nvPr userDrawn="1"/>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5" name="Freeform 109">
              <a:extLst>
                <a:ext uri="{FF2B5EF4-FFF2-40B4-BE49-F238E27FC236}">
                  <a16:creationId xmlns:a16="http://schemas.microsoft.com/office/drawing/2014/main" id="{4C07ADB2-6D8F-72C8-FD07-E53B5FC88920}"/>
                </a:ext>
              </a:extLst>
            </p:cNvPr>
            <p:cNvSpPr>
              <a:spLocks noEditPoints="1"/>
            </p:cNvSpPr>
            <p:nvPr userDrawn="1"/>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6" name="Freeform 110">
              <a:extLst>
                <a:ext uri="{FF2B5EF4-FFF2-40B4-BE49-F238E27FC236}">
                  <a16:creationId xmlns:a16="http://schemas.microsoft.com/office/drawing/2014/main" id="{E9B48BBE-6DD8-CB5E-3039-B5AF5BD0E450}"/>
                </a:ext>
              </a:extLst>
            </p:cNvPr>
            <p:cNvSpPr>
              <a:spLocks/>
            </p:cNvSpPr>
            <p:nvPr userDrawn="1"/>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7" name="Freeform 111">
              <a:extLst>
                <a:ext uri="{FF2B5EF4-FFF2-40B4-BE49-F238E27FC236}">
                  <a16:creationId xmlns:a16="http://schemas.microsoft.com/office/drawing/2014/main" id="{7A79F563-DA37-2F3A-E2B7-8C61BCDDE3AA}"/>
                </a:ext>
              </a:extLst>
            </p:cNvPr>
            <p:cNvSpPr>
              <a:spLocks/>
            </p:cNvSpPr>
            <p:nvPr userDrawn="1"/>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8" name="Freeform 112">
              <a:extLst>
                <a:ext uri="{FF2B5EF4-FFF2-40B4-BE49-F238E27FC236}">
                  <a16:creationId xmlns:a16="http://schemas.microsoft.com/office/drawing/2014/main" id="{5F1F2322-1804-7FE6-089C-C132C8A7338C}"/>
                </a:ext>
              </a:extLst>
            </p:cNvPr>
            <p:cNvSpPr>
              <a:spLocks/>
            </p:cNvSpPr>
            <p:nvPr userDrawn="1"/>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39" name="Freeform 113">
              <a:extLst>
                <a:ext uri="{FF2B5EF4-FFF2-40B4-BE49-F238E27FC236}">
                  <a16:creationId xmlns:a16="http://schemas.microsoft.com/office/drawing/2014/main" id="{4FB2FF76-4708-0BCA-C1B7-D961F1F9EA2A}"/>
                </a:ext>
              </a:extLst>
            </p:cNvPr>
            <p:cNvSpPr>
              <a:spLocks/>
            </p:cNvSpPr>
            <p:nvPr userDrawn="1"/>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0" name="Freeform 114">
              <a:extLst>
                <a:ext uri="{FF2B5EF4-FFF2-40B4-BE49-F238E27FC236}">
                  <a16:creationId xmlns:a16="http://schemas.microsoft.com/office/drawing/2014/main" id="{C43086AE-6AD9-029F-C510-21544F07DF82}"/>
                </a:ext>
              </a:extLst>
            </p:cNvPr>
            <p:cNvSpPr>
              <a:spLocks noEditPoints="1"/>
            </p:cNvSpPr>
            <p:nvPr userDrawn="1"/>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1" name="Freeform 115">
              <a:extLst>
                <a:ext uri="{FF2B5EF4-FFF2-40B4-BE49-F238E27FC236}">
                  <a16:creationId xmlns:a16="http://schemas.microsoft.com/office/drawing/2014/main" id="{96D3D863-CBD8-85C1-DB4D-367BE0ACFF92}"/>
                </a:ext>
              </a:extLst>
            </p:cNvPr>
            <p:cNvSpPr>
              <a:spLocks noEditPoints="1"/>
            </p:cNvSpPr>
            <p:nvPr userDrawn="1"/>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2" name="Freeform 116">
              <a:extLst>
                <a:ext uri="{FF2B5EF4-FFF2-40B4-BE49-F238E27FC236}">
                  <a16:creationId xmlns:a16="http://schemas.microsoft.com/office/drawing/2014/main" id="{86B53CCB-D1AF-91BD-FA8B-668AF19859F2}"/>
                </a:ext>
              </a:extLst>
            </p:cNvPr>
            <p:cNvSpPr>
              <a:spLocks/>
            </p:cNvSpPr>
            <p:nvPr userDrawn="1"/>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3" name="Freeform 117">
              <a:extLst>
                <a:ext uri="{FF2B5EF4-FFF2-40B4-BE49-F238E27FC236}">
                  <a16:creationId xmlns:a16="http://schemas.microsoft.com/office/drawing/2014/main" id="{8C164599-66BB-4BAC-D5B4-43556E46E68C}"/>
                </a:ext>
              </a:extLst>
            </p:cNvPr>
            <p:cNvSpPr>
              <a:spLocks/>
            </p:cNvSpPr>
            <p:nvPr userDrawn="1"/>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3175" cap="rnd">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4" name="Freeform 118">
              <a:extLst>
                <a:ext uri="{FF2B5EF4-FFF2-40B4-BE49-F238E27FC236}">
                  <a16:creationId xmlns:a16="http://schemas.microsoft.com/office/drawing/2014/main" id="{AB8EC9A5-437C-4635-1D1A-923E31B3C6E2}"/>
                </a:ext>
              </a:extLst>
            </p:cNvPr>
            <p:cNvSpPr>
              <a:spLocks/>
            </p:cNvSpPr>
            <p:nvPr userDrawn="1"/>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5" name="Freeform 119">
              <a:extLst>
                <a:ext uri="{FF2B5EF4-FFF2-40B4-BE49-F238E27FC236}">
                  <a16:creationId xmlns:a16="http://schemas.microsoft.com/office/drawing/2014/main" id="{5C52DD66-29B2-0992-4243-7609BF58AA1A}"/>
                </a:ext>
              </a:extLst>
            </p:cNvPr>
            <p:cNvSpPr>
              <a:spLocks/>
            </p:cNvSpPr>
            <p:nvPr userDrawn="1"/>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6" name="Freeform 120">
              <a:extLst>
                <a:ext uri="{FF2B5EF4-FFF2-40B4-BE49-F238E27FC236}">
                  <a16:creationId xmlns:a16="http://schemas.microsoft.com/office/drawing/2014/main" id="{DB58CF4A-F06A-163F-99EC-01336A81EF81}"/>
                </a:ext>
              </a:extLst>
            </p:cNvPr>
            <p:cNvSpPr>
              <a:spLocks/>
            </p:cNvSpPr>
            <p:nvPr userDrawn="1"/>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7" name="Freeform 121">
              <a:extLst>
                <a:ext uri="{FF2B5EF4-FFF2-40B4-BE49-F238E27FC236}">
                  <a16:creationId xmlns:a16="http://schemas.microsoft.com/office/drawing/2014/main" id="{6E8F2661-3AC6-BFE7-7E57-6CF208AEA82D}"/>
                </a:ext>
              </a:extLst>
            </p:cNvPr>
            <p:cNvSpPr>
              <a:spLocks/>
            </p:cNvSpPr>
            <p:nvPr userDrawn="1"/>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8" name="Freeform 122">
              <a:extLst>
                <a:ext uri="{FF2B5EF4-FFF2-40B4-BE49-F238E27FC236}">
                  <a16:creationId xmlns:a16="http://schemas.microsoft.com/office/drawing/2014/main" id="{BC9C1675-5BBA-A3CB-1ACD-06DAABD349CF}"/>
                </a:ext>
              </a:extLst>
            </p:cNvPr>
            <p:cNvSpPr>
              <a:spLocks/>
            </p:cNvSpPr>
            <p:nvPr userDrawn="1"/>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49" name="Freeform 123">
              <a:extLst>
                <a:ext uri="{FF2B5EF4-FFF2-40B4-BE49-F238E27FC236}">
                  <a16:creationId xmlns:a16="http://schemas.microsoft.com/office/drawing/2014/main" id="{E7F87679-5D11-C956-0E21-277033FEC456}"/>
                </a:ext>
              </a:extLst>
            </p:cNvPr>
            <p:cNvSpPr>
              <a:spLocks/>
            </p:cNvSpPr>
            <p:nvPr userDrawn="1"/>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0" name="Freeform 124">
              <a:extLst>
                <a:ext uri="{FF2B5EF4-FFF2-40B4-BE49-F238E27FC236}">
                  <a16:creationId xmlns:a16="http://schemas.microsoft.com/office/drawing/2014/main" id="{60A5EADE-11C5-D097-D04C-1235025B5820}"/>
                </a:ext>
              </a:extLst>
            </p:cNvPr>
            <p:cNvSpPr>
              <a:spLocks/>
            </p:cNvSpPr>
            <p:nvPr userDrawn="1"/>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1" name="Freeform 125">
              <a:extLst>
                <a:ext uri="{FF2B5EF4-FFF2-40B4-BE49-F238E27FC236}">
                  <a16:creationId xmlns:a16="http://schemas.microsoft.com/office/drawing/2014/main" id="{B1DA26A3-4757-AF7C-CBE8-12BCD5057C42}"/>
                </a:ext>
              </a:extLst>
            </p:cNvPr>
            <p:cNvSpPr>
              <a:spLocks/>
            </p:cNvSpPr>
            <p:nvPr userDrawn="1"/>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2" name="Freeform 126">
              <a:extLst>
                <a:ext uri="{FF2B5EF4-FFF2-40B4-BE49-F238E27FC236}">
                  <a16:creationId xmlns:a16="http://schemas.microsoft.com/office/drawing/2014/main" id="{13BCA86F-B3C3-9D90-A8CD-A111B01341A1}"/>
                </a:ext>
              </a:extLst>
            </p:cNvPr>
            <p:cNvSpPr>
              <a:spLocks/>
            </p:cNvSpPr>
            <p:nvPr userDrawn="1"/>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3" name="Freeform 127">
              <a:extLst>
                <a:ext uri="{FF2B5EF4-FFF2-40B4-BE49-F238E27FC236}">
                  <a16:creationId xmlns:a16="http://schemas.microsoft.com/office/drawing/2014/main" id="{F8D0DD15-E215-CE96-32C6-D022EB84AEF7}"/>
                </a:ext>
              </a:extLst>
            </p:cNvPr>
            <p:cNvSpPr>
              <a:spLocks/>
            </p:cNvSpPr>
            <p:nvPr userDrawn="1"/>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4" name="Freeform 128">
              <a:extLst>
                <a:ext uri="{FF2B5EF4-FFF2-40B4-BE49-F238E27FC236}">
                  <a16:creationId xmlns:a16="http://schemas.microsoft.com/office/drawing/2014/main" id="{2EC9A1D9-A610-2D00-92A7-EFE5C2893681}"/>
                </a:ext>
              </a:extLst>
            </p:cNvPr>
            <p:cNvSpPr>
              <a:spLocks/>
            </p:cNvSpPr>
            <p:nvPr userDrawn="1"/>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5" name="Freeform 129">
              <a:extLst>
                <a:ext uri="{FF2B5EF4-FFF2-40B4-BE49-F238E27FC236}">
                  <a16:creationId xmlns:a16="http://schemas.microsoft.com/office/drawing/2014/main" id="{CC17B97A-E1FC-6F4E-0176-43F85084D179}"/>
                </a:ext>
              </a:extLst>
            </p:cNvPr>
            <p:cNvSpPr>
              <a:spLocks/>
            </p:cNvSpPr>
            <p:nvPr userDrawn="1"/>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6" name="Freeform 130">
              <a:extLst>
                <a:ext uri="{FF2B5EF4-FFF2-40B4-BE49-F238E27FC236}">
                  <a16:creationId xmlns:a16="http://schemas.microsoft.com/office/drawing/2014/main" id="{88922456-7ABD-406E-5137-22A2FB580E2D}"/>
                </a:ext>
              </a:extLst>
            </p:cNvPr>
            <p:cNvSpPr>
              <a:spLocks noEditPoints="1"/>
            </p:cNvSpPr>
            <p:nvPr userDrawn="1"/>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7" name="Freeform 131">
              <a:extLst>
                <a:ext uri="{FF2B5EF4-FFF2-40B4-BE49-F238E27FC236}">
                  <a16:creationId xmlns:a16="http://schemas.microsoft.com/office/drawing/2014/main" id="{9419C42A-C3C4-299B-F4CA-DF6C97E383BE}"/>
                </a:ext>
              </a:extLst>
            </p:cNvPr>
            <p:cNvSpPr>
              <a:spLocks noEditPoints="1"/>
            </p:cNvSpPr>
            <p:nvPr userDrawn="1"/>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8" name="Freeform 132">
              <a:extLst>
                <a:ext uri="{FF2B5EF4-FFF2-40B4-BE49-F238E27FC236}">
                  <a16:creationId xmlns:a16="http://schemas.microsoft.com/office/drawing/2014/main" id="{A79E3691-806F-98EC-0FB2-35E282021992}"/>
                </a:ext>
              </a:extLst>
            </p:cNvPr>
            <p:cNvSpPr>
              <a:spLocks/>
            </p:cNvSpPr>
            <p:nvPr userDrawn="1"/>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59" name="Freeform 133">
              <a:extLst>
                <a:ext uri="{FF2B5EF4-FFF2-40B4-BE49-F238E27FC236}">
                  <a16:creationId xmlns:a16="http://schemas.microsoft.com/office/drawing/2014/main" id="{403BB36B-38BA-A3C0-2641-8237022ED27E}"/>
                </a:ext>
              </a:extLst>
            </p:cNvPr>
            <p:cNvSpPr>
              <a:spLocks/>
            </p:cNvSpPr>
            <p:nvPr userDrawn="1"/>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0" name="Freeform 134">
              <a:extLst>
                <a:ext uri="{FF2B5EF4-FFF2-40B4-BE49-F238E27FC236}">
                  <a16:creationId xmlns:a16="http://schemas.microsoft.com/office/drawing/2014/main" id="{9AE8B8A3-7CD8-C017-12FA-A884CCD18643}"/>
                </a:ext>
              </a:extLst>
            </p:cNvPr>
            <p:cNvSpPr>
              <a:spLocks noEditPoints="1"/>
            </p:cNvSpPr>
            <p:nvPr userDrawn="1"/>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1" name="Freeform 135">
              <a:extLst>
                <a:ext uri="{FF2B5EF4-FFF2-40B4-BE49-F238E27FC236}">
                  <a16:creationId xmlns:a16="http://schemas.microsoft.com/office/drawing/2014/main" id="{EB966E92-BE68-2F2D-10BD-00DFB30E408E}"/>
                </a:ext>
              </a:extLst>
            </p:cNvPr>
            <p:cNvSpPr>
              <a:spLocks noEditPoints="1"/>
            </p:cNvSpPr>
            <p:nvPr userDrawn="1"/>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2" name="Freeform 136">
              <a:extLst>
                <a:ext uri="{FF2B5EF4-FFF2-40B4-BE49-F238E27FC236}">
                  <a16:creationId xmlns:a16="http://schemas.microsoft.com/office/drawing/2014/main" id="{6F0FC956-0DE4-DAC3-F20D-616CC373648E}"/>
                </a:ext>
              </a:extLst>
            </p:cNvPr>
            <p:cNvSpPr>
              <a:spLocks noEditPoints="1"/>
            </p:cNvSpPr>
            <p:nvPr userDrawn="1"/>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3" name="Freeform 137">
              <a:extLst>
                <a:ext uri="{FF2B5EF4-FFF2-40B4-BE49-F238E27FC236}">
                  <a16:creationId xmlns:a16="http://schemas.microsoft.com/office/drawing/2014/main" id="{763B619C-AB1F-68B3-C6C9-0ED9E7373586}"/>
                </a:ext>
              </a:extLst>
            </p:cNvPr>
            <p:cNvSpPr>
              <a:spLocks noEditPoints="1"/>
            </p:cNvSpPr>
            <p:nvPr userDrawn="1"/>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4" name="Freeform 138">
              <a:extLst>
                <a:ext uri="{FF2B5EF4-FFF2-40B4-BE49-F238E27FC236}">
                  <a16:creationId xmlns:a16="http://schemas.microsoft.com/office/drawing/2014/main" id="{13CCB697-B418-736B-4EB0-F1A985D3396F}"/>
                </a:ext>
              </a:extLst>
            </p:cNvPr>
            <p:cNvSpPr>
              <a:spLocks noEditPoints="1"/>
            </p:cNvSpPr>
            <p:nvPr userDrawn="1"/>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5" name="Freeform 139">
              <a:extLst>
                <a:ext uri="{FF2B5EF4-FFF2-40B4-BE49-F238E27FC236}">
                  <a16:creationId xmlns:a16="http://schemas.microsoft.com/office/drawing/2014/main" id="{ABDB12AA-2C3F-EC8C-3012-CBED5ED2FAD0}"/>
                </a:ext>
              </a:extLst>
            </p:cNvPr>
            <p:cNvSpPr>
              <a:spLocks noEditPoints="1"/>
            </p:cNvSpPr>
            <p:nvPr userDrawn="1"/>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6" name="Freeform 140">
              <a:extLst>
                <a:ext uri="{FF2B5EF4-FFF2-40B4-BE49-F238E27FC236}">
                  <a16:creationId xmlns:a16="http://schemas.microsoft.com/office/drawing/2014/main" id="{8D283E09-40EF-FC7D-C711-A746E2F0EAB9}"/>
                </a:ext>
              </a:extLst>
            </p:cNvPr>
            <p:cNvSpPr>
              <a:spLocks noEditPoints="1"/>
            </p:cNvSpPr>
            <p:nvPr userDrawn="1"/>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7" name="Freeform 141">
              <a:extLst>
                <a:ext uri="{FF2B5EF4-FFF2-40B4-BE49-F238E27FC236}">
                  <a16:creationId xmlns:a16="http://schemas.microsoft.com/office/drawing/2014/main" id="{EEC2F088-4F00-CF0A-9BA6-DF28ACEE67D0}"/>
                </a:ext>
              </a:extLst>
            </p:cNvPr>
            <p:cNvSpPr>
              <a:spLocks noEditPoints="1"/>
            </p:cNvSpPr>
            <p:nvPr userDrawn="1"/>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8" name="Freeform 142">
              <a:extLst>
                <a:ext uri="{FF2B5EF4-FFF2-40B4-BE49-F238E27FC236}">
                  <a16:creationId xmlns:a16="http://schemas.microsoft.com/office/drawing/2014/main" id="{BF71FCE1-2C02-EFEE-EBC7-FD90D0276014}"/>
                </a:ext>
              </a:extLst>
            </p:cNvPr>
            <p:cNvSpPr>
              <a:spLocks/>
            </p:cNvSpPr>
            <p:nvPr userDrawn="1"/>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69" name="Freeform 143">
              <a:extLst>
                <a:ext uri="{FF2B5EF4-FFF2-40B4-BE49-F238E27FC236}">
                  <a16:creationId xmlns:a16="http://schemas.microsoft.com/office/drawing/2014/main" id="{7BF42AE3-6D1E-B604-9562-E70510E15B02}"/>
                </a:ext>
              </a:extLst>
            </p:cNvPr>
            <p:cNvSpPr>
              <a:spLocks/>
            </p:cNvSpPr>
            <p:nvPr userDrawn="1"/>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0" name="Freeform 144">
              <a:extLst>
                <a:ext uri="{FF2B5EF4-FFF2-40B4-BE49-F238E27FC236}">
                  <a16:creationId xmlns:a16="http://schemas.microsoft.com/office/drawing/2014/main" id="{17120CF2-8647-1ABB-4F97-FF3B22E1BBA3}"/>
                </a:ext>
              </a:extLst>
            </p:cNvPr>
            <p:cNvSpPr>
              <a:spLocks/>
            </p:cNvSpPr>
            <p:nvPr userDrawn="1"/>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1" name="Freeform 145">
              <a:extLst>
                <a:ext uri="{FF2B5EF4-FFF2-40B4-BE49-F238E27FC236}">
                  <a16:creationId xmlns:a16="http://schemas.microsoft.com/office/drawing/2014/main" id="{AA32B82F-AE0C-E100-36EE-DDD9679892F7}"/>
                </a:ext>
              </a:extLst>
            </p:cNvPr>
            <p:cNvSpPr>
              <a:spLocks/>
            </p:cNvSpPr>
            <p:nvPr userDrawn="1"/>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2" name="Freeform 146">
              <a:extLst>
                <a:ext uri="{FF2B5EF4-FFF2-40B4-BE49-F238E27FC236}">
                  <a16:creationId xmlns:a16="http://schemas.microsoft.com/office/drawing/2014/main" id="{EB8DC42D-4E0F-D4B9-0D37-161589C480E9}"/>
                </a:ext>
              </a:extLst>
            </p:cNvPr>
            <p:cNvSpPr>
              <a:spLocks/>
            </p:cNvSpPr>
            <p:nvPr userDrawn="1"/>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3" name="Freeform 147">
              <a:extLst>
                <a:ext uri="{FF2B5EF4-FFF2-40B4-BE49-F238E27FC236}">
                  <a16:creationId xmlns:a16="http://schemas.microsoft.com/office/drawing/2014/main" id="{C1B6D371-DB6B-A800-EE3B-82BF75536B8B}"/>
                </a:ext>
              </a:extLst>
            </p:cNvPr>
            <p:cNvSpPr>
              <a:spLocks/>
            </p:cNvSpPr>
            <p:nvPr userDrawn="1"/>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4" name="Freeform 148">
              <a:extLst>
                <a:ext uri="{FF2B5EF4-FFF2-40B4-BE49-F238E27FC236}">
                  <a16:creationId xmlns:a16="http://schemas.microsoft.com/office/drawing/2014/main" id="{7136EE2F-FE3B-5C72-765B-7681E5F1A1A1}"/>
                </a:ext>
              </a:extLst>
            </p:cNvPr>
            <p:cNvSpPr>
              <a:spLocks noEditPoints="1"/>
            </p:cNvSpPr>
            <p:nvPr userDrawn="1"/>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5" name="Freeform 149">
              <a:extLst>
                <a:ext uri="{FF2B5EF4-FFF2-40B4-BE49-F238E27FC236}">
                  <a16:creationId xmlns:a16="http://schemas.microsoft.com/office/drawing/2014/main" id="{F3855603-1E79-8401-514A-DCFDC87B86C7}"/>
                </a:ext>
              </a:extLst>
            </p:cNvPr>
            <p:cNvSpPr>
              <a:spLocks noEditPoints="1"/>
            </p:cNvSpPr>
            <p:nvPr userDrawn="1"/>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6" name="Freeform 150">
              <a:extLst>
                <a:ext uri="{FF2B5EF4-FFF2-40B4-BE49-F238E27FC236}">
                  <a16:creationId xmlns:a16="http://schemas.microsoft.com/office/drawing/2014/main" id="{27249BEA-A668-863E-AD60-B387FABBE305}"/>
                </a:ext>
              </a:extLst>
            </p:cNvPr>
            <p:cNvSpPr>
              <a:spLocks/>
            </p:cNvSpPr>
            <p:nvPr userDrawn="1"/>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7" name="Freeform 151">
              <a:extLst>
                <a:ext uri="{FF2B5EF4-FFF2-40B4-BE49-F238E27FC236}">
                  <a16:creationId xmlns:a16="http://schemas.microsoft.com/office/drawing/2014/main" id="{1553D19D-852F-28B7-8C7E-4D9374E872FF}"/>
                </a:ext>
              </a:extLst>
            </p:cNvPr>
            <p:cNvSpPr>
              <a:spLocks/>
            </p:cNvSpPr>
            <p:nvPr userDrawn="1"/>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8" name="Freeform 152">
              <a:extLst>
                <a:ext uri="{FF2B5EF4-FFF2-40B4-BE49-F238E27FC236}">
                  <a16:creationId xmlns:a16="http://schemas.microsoft.com/office/drawing/2014/main" id="{E329C6A9-B9DE-A7F6-460A-3219268A9577}"/>
                </a:ext>
              </a:extLst>
            </p:cNvPr>
            <p:cNvSpPr>
              <a:spLocks/>
            </p:cNvSpPr>
            <p:nvPr userDrawn="1"/>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79" name="Freeform 153">
              <a:extLst>
                <a:ext uri="{FF2B5EF4-FFF2-40B4-BE49-F238E27FC236}">
                  <a16:creationId xmlns:a16="http://schemas.microsoft.com/office/drawing/2014/main" id="{36E06FFA-38CD-6D36-847F-9636C6EFF44F}"/>
                </a:ext>
              </a:extLst>
            </p:cNvPr>
            <p:cNvSpPr>
              <a:spLocks/>
            </p:cNvSpPr>
            <p:nvPr userDrawn="1"/>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0" name="Freeform 154">
              <a:extLst>
                <a:ext uri="{FF2B5EF4-FFF2-40B4-BE49-F238E27FC236}">
                  <a16:creationId xmlns:a16="http://schemas.microsoft.com/office/drawing/2014/main" id="{D08893A5-0BC5-4F34-959B-1E14EA648CB5}"/>
                </a:ext>
              </a:extLst>
            </p:cNvPr>
            <p:cNvSpPr>
              <a:spLocks/>
            </p:cNvSpPr>
            <p:nvPr userDrawn="1"/>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1" name="Freeform 155">
              <a:extLst>
                <a:ext uri="{FF2B5EF4-FFF2-40B4-BE49-F238E27FC236}">
                  <a16:creationId xmlns:a16="http://schemas.microsoft.com/office/drawing/2014/main" id="{7B1B72FE-5353-0373-A243-19ED7B9160D6}"/>
                </a:ext>
              </a:extLst>
            </p:cNvPr>
            <p:cNvSpPr>
              <a:spLocks/>
            </p:cNvSpPr>
            <p:nvPr userDrawn="1"/>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2" name="Freeform 156">
              <a:extLst>
                <a:ext uri="{FF2B5EF4-FFF2-40B4-BE49-F238E27FC236}">
                  <a16:creationId xmlns:a16="http://schemas.microsoft.com/office/drawing/2014/main" id="{62E2D278-E9D4-BEE4-AEFC-52E42D1920F0}"/>
                </a:ext>
              </a:extLst>
            </p:cNvPr>
            <p:cNvSpPr>
              <a:spLocks/>
            </p:cNvSpPr>
            <p:nvPr userDrawn="1"/>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3" name="Freeform 157">
              <a:extLst>
                <a:ext uri="{FF2B5EF4-FFF2-40B4-BE49-F238E27FC236}">
                  <a16:creationId xmlns:a16="http://schemas.microsoft.com/office/drawing/2014/main" id="{DEDAE950-4D1D-9CEB-AA09-323D6445AC4B}"/>
                </a:ext>
              </a:extLst>
            </p:cNvPr>
            <p:cNvSpPr>
              <a:spLocks/>
            </p:cNvSpPr>
            <p:nvPr userDrawn="1"/>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4" name="Freeform 158">
              <a:extLst>
                <a:ext uri="{FF2B5EF4-FFF2-40B4-BE49-F238E27FC236}">
                  <a16:creationId xmlns:a16="http://schemas.microsoft.com/office/drawing/2014/main" id="{9022B833-86D5-C7FD-19E3-EE091A5A5D55}"/>
                </a:ext>
              </a:extLst>
            </p:cNvPr>
            <p:cNvSpPr>
              <a:spLocks/>
            </p:cNvSpPr>
            <p:nvPr userDrawn="1"/>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3175">
              <a:solidFill>
                <a:schemeClr val="tx1"/>
              </a:solid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sp>
          <p:nvSpPr>
            <p:cNvPr id="185" name="Freeform 159">
              <a:extLst>
                <a:ext uri="{FF2B5EF4-FFF2-40B4-BE49-F238E27FC236}">
                  <a16:creationId xmlns:a16="http://schemas.microsoft.com/office/drawing/2014/main" id="{F148782C-68D9-96BF-A642-DE5EE0BA56A9}"/>
                </a:ext>
              </a:extLst>
            </p:cNvPr>
            <p:cNvSpPr>
              <a:spLocks/>
            </p:cNvSpPr>
            <p:nvPr userDrawn="1"/>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31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a:p>
          </p:txBody>
        </p:sp>
      </p:grpSp>
      <p:cxnSp>
        <p:nvCxnSpPr>
          <p:cNvPr id="9" name="Straight Connector 8">
            <a:extLst>
              <a:ext uri="{FF2B5EF4-FFF2-40B4-BE49-F238E27FC236}">
                <a16:creationId xmlns:a16="http://schemas.microsoft.com/office/drawing/2014/main" id="{AF870DD4-AF4D-687C-6F3C-95CAA596C6A4}"/>
              </a:ext>
              <a:ext uri="{C183D7F6-B498-43B3-948B-1728B52AA6E4}">
                <adec:decorative xmlns:adec="http://schemas.microsoft.com/office/drawing/2017/decorative" val="1"/>
              </a:ext>
            </a:extLst>
          </p:cNvPr>
          <p:cNvCxnSpPr>
            <a:cxnSpLocks/>
          </p:cNvCxnSpPr>
          <p:nvPr userDrawn="1"/>
        </p:nvCxnSpPr>
        <p:spPr>
          <a:xfrm>
            <a:off x="781165" y="642972"/>
            <a:ext cx="76495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6792FB8-1039-46A5-DD10-6D5EC8AB67CF}"/>
              </a:ext>
            </a:extLst>
          </p:cNvPr>
          <p:cNvSpPr>
            <a:spLocks noGrp="1"/>
          </p:cNvSpPr>
          <p:nvPr>
            <p:ph type="title" hasCustomPrompt="1"/>
          </p:nvPr>
        </p:nvSpPr>
        <p:spPr>
          <a:xfrm>
            <a:off x="664465" y="777240"/>
            <a:ext cx="4678500" cy="612289"/>
          </a:xfrm>
          <a:noFill/>
        </p:spPr>
        <p:txBody>
          <a:bodyPr anchor="t">
            <a:normAutofit/>
          </a:bodyPr>
          <a:lstStyle>
            <a:lvl1pPr>
              <a:defRPr sz="3600" spc="100" baseline="0">
                <a:solidFill>
                  <a:schemeClr val="bg1"/>
                </a:solidFill>
              </a:defRPr>
            </a:lvl1pPr>
          </a:lstStyle>
          <a:p>
            <a:r>
              <a:rPr lang="en-US"/>
              <a:t>Click to add title</a:t>
            </a:r>
          </a:p>
        </p:txBody>
      </p:sp>
      <p:sp>
        <p:nvSpPr>
          <p:cNvPr id="6" name="Text Placeholder 5">
            <a:extLst>
              <a:ext uri="{FF2B5EF4-FFF2-40B4-BE49-F238E27FC236}">
                <a16:creationId xmlns:a16="http://schemas.microsoft.com/office/drawing/2014/main" id="{30F47B35-9A6F-D9FA-67C3-30286FB8A35E}"/>
              </a:ext>
            </a:extLst>
          </p:cNvPr>
          <p:cNvSpPr>
            <a:spLocks noGrp="1"/>
          </p:cNvSpPr>
          <p:nvPr>
            <p:ph type="body" sz="quarter" idx="10" hasCustomPrompt="1"/>
          </p:nvPr>
        </p:nvSpPr>
        <p:spPr>
          <a:xfrm>
            <a:off x="665163" y="1490755"/>
            <a:ext cx="2463519" cy="1404938"/>
          </a:xfrm>
          <a:noFill/>
        </p:spPr>
        <p:txBody>
          <a:bodyPr>
            <a:noAutofit/>
          </a:bodyPr>
          <a:lstStyle>
            <a:lvl1pPr marL="0" indent="0">
              <a:buNone/>
              <a:defRPr sz="10000">
                <a:solidFill>
                  <a:schemeClr val="bg1"/>
                </a:solidFill>
                <a:latin typeface="+mj-lt"/>
              </a:defRPr>
            </a:lvl1pPr>
          </a:lstStyle>
          <a:p>
            <a:pPr lvl="0"/>
            <a:r>
              <a:rPr lang="en-US"/>
              <a:t>###</a:t>
            </a:r>
          </a:p>
        </p:txBody>
      </p:sp>
      <p:sp>
        <p:nvSpPr>
          <p:cNvPr id="7" name="Text Placeholder 5">
            <a:extLst>
              <a:ext uri="{FF2B5EF4-FFF2-40B4-BE49-F238E27FC236}">
                <a16:creationId xmlns:a16="http://schemas.microsoft.com/office/drawing/2014/main" id="{80F98292-FAB5-E010-D7A6-B641C1970CD0}"/>
              </a:ext>
            </a:extLst>
          </p:cNvPr>
          <p:cNvSpPr>
            <a:spLocks noGrp="1"/>
          </p:cNvSpPr>
          <p:nvPr>
            <p:ph type="body" sz="quarter" idx="11" hasCustomPrompt="1"/>
          </p:nvPr>
        </p:nvSpPr>
        <p:spPr>
          <a:xfrm>
            <a:off x="3252328" y="1490755"/>
            <a:ext cx="2090637" cy="1404938"/>
          </a:xfrm>
          <a:noFill/>
        </p:spPr>
        <p:txBody>
          <a:bodyPr lIns="0" rIns="0" anchor="ctr">
            <a:noAutofit/>
          </a:bodyPr>
          <a:lstStyle>
            <a:lvl1pPr marL="0" indent="0">
              <a:buNone/>
              <a:defRPr sz="1400">
                <a:solidFill>
                  <a:schemeClr val="bg1"/>
                </a:solidFill>
                <a:latin typeface="+mn-lt"/>
              </a:defRPr>
            </a:lvl1pPr>
          </a:lstStyle>
          <a:p>
            <a:pPr lvl="0"/>
            <a:r>
              <a:rPr lang="en-US"/>
              <a:t>Click to add text </a:t>
            </a:r>
          </a:p>
        </p:txBody>
      </p:sp>
      <p:cxnSp>
        <p:nvCxnSpPr>
          <p:cNvPr id="387" name="Straight Connector 386">
            <a:extLst>
              <a:ext uri="{FF2B5EF4-FFF2-40B4-BE49-F238E27FC236}">
                <a16:creationId xmlns:a16="http://schemas.microsoft.com/office/drawing/2014/main" id="{88204707-B199-A211-A45C-5324D9E5E4D2}"/>
              </a:ext>
              <a:ext uri="{C183D7F6-B498-43B3-948B-1728B52AA6E4}">
                <adec:decorative xmlns:adec="http://schemas.microsoft.com/office/drawing/2017/decorative" val="1"/>
              </a:ext>
            </a:extLst>
          </p:cNvPr>
          <p:cNvCxnSpPr>
            <a:cxnSpLocks/>
          </p:cNvCxnSpPr>
          <p:nvPr userDrawn="1"/>
        </p:nvCxnSpPr>
        <p:spPr>
          <a:xfrm>
            <a:off x="695550" y="3287695"/>
            <a:ext cx="459437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92" name="Text Placeholder 5">
            <a:extLst>
              <a:ext uri="{FF2B5EF4-FFF2-40B4-BE49-F238E27FC236}">
                <a16:creationId xmlns:a16="http://schemas.microsoft.com/office/drawing/2014/main" id="{4DB9D650-0E1C-4E7B-4BF3-EA18468E196E}"/>
              </a:ext>
            </a:extLst>
          </p:cNvPr>
          <p:cNvSpPr>
            <a:spLocks noGrp="1"/>
          </p:cNvSpPr>
          <p:nvPr>
            <p:ph type="body" sz="quarter" idx="27" hasCustomPrompt="1"/>
          </p:nvPr>
        </p:nvSpPr>
        <p:spPr>
          <a:xfrm>
            <a:off x="695550" y="3439723"/>
            <a:ext cx="628519"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3" name="Text Placeholder 5">
            <a:extLst>
              <a:ext uri="{FF2B5EF4-FFF2-40B4-BE49-F238E27FC236}">
                <a16:creationId xmlns:a16="http://schemas.microsoft.com/office/drawing/2014/main" id="{6D53490C-3B2F-6C30-FCE8-0BF01317E49F}"/>
              </a:ext>
            </a:extLst>
          </p:cNvPr>
          <p:cNvSpPr>
            <a:spLocks noGrp="1"/>
          </p:cNvSpPr>
          <p:nvPr>
            <p:ph type="body" sz="quarter" idx="28" hasCustomPrompt="1"/>
          </p:nvPr>
        </p:nvSpPr>
        <p:spPr>
          <a:xfrm>
            <a:off x="1464983" y="3439723"/>
            <a:ext cx="665007"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4" name="Text Placeholder 5">
            <a:extLst>
              <a:ext uri="{FF2B5EF4-FFF2-40B4-BE49-F238E27FC236}">
                <a16:creationId xmlns:a16="http://schemas.microsoft.com/office/drawing/2014/main" id="{DC2DD7FB-7D7E-6BCC-A0CB-5328CD59D129}"/>
              </a:ext>
            </a:extLst>
          </p:cNvPr>
          <p:cNvSpPr>
            <a:spLocks noGrp="1"/>
          </p:cNvSpPr>
          <p:nvPr>
            <p:ph type="body" sz="quarter" idx="29" hasCustomPrompt="1"/>
          </p:nvPr>
        </p:nvSpPr>
        <p:spPr>
          <a:xfrm>
            <a:off x="2270903" y="3439723"/>
            <a:ext cx="602046"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5" name="Text Placeholder 5">
            <a:extLst>
              <a:ext uri="{FF2B5EF4-FFF2-40B4-BE49-F238E27FC236}">
                <a16:creationId xmlns:a16="http://schemas.microsoft.com/office/drawing/2014/main" id="{755A3A2C-CB0F-1BAD-75DD-2D704E3D4A0A}"/>
              </a:ext>
            </a:extLst>
          </p:cNvPr>
          <p:cNvSpPr>
            <a:spLocks noGrp="1"/>
          </p:cNvSpPr>
          <p:nvPr>
            <p:ph type="body" sz="quarter" idx="30" hasCustomPrompt="1"/>
          </p:nvPr>
        </p:nvSpPr>
        <p:spPr>
          <a:xfrm>
            <a:off x="3013330" y="3439723"/>
            <a:ext cx="686769"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6" name="Text Placeholder 5">
            <a:extLst>
              <a:ext uri="{FF2B5EF4-FFF2-40B4-BE49-F238E27FC236}">
                <a16:creationId xmlns:a16="http://schemas.microsoft.com/office/drawing/2014/main" id="{96017328-9D07-87EF-5DBF-A17B0C8E7F40}"/>
              </a:ext>
            </a:extLst>
          </p:cNvPr>
          <p:cNvSpPr>
            <a:spLocks noGrp="1"/>
          </p:cNvSpPr>
          <p:nvPr>
            <p:ph type="body" sz="quarter" idx="31" hasCustomPrompt="1"/>
          </p:nvPr>
        </p:nvSpPr>
        <p:spPr>
          <a:xfrm>
            <a:off x="3840480" y="3439723"/>
            <a:ext cx="640668"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397" name="Text Placeholder 5">
            <a:extLst>
              <a:ext uri="{FF2B5EF4-FFF2-40B4-BE49-F238E27FC236}">
                <a16:creationId xmlns:a16="http://schemas.microsoft.com/office/drawing/2014/main" id="{4818B5FF-7109-19C3-CDCB-95BC8459198D}"/>
              </a:ext>
            </a:extLst>
          </p:cNvPr>
          <p:cNvSpPr>
            <a:spLocks noGrp="1"/>
          </p:cNvSpPr>
          <p:nvPr>
            <p:ph type="body" sz="quarter" idx="32" hasCustomPrompt="1"/>
          </p:nvPr>
        </p:nvSpPr>
        <p:spPr>
          <a:xfrm>
            <a:off x="4617721" y="3439723"/>
            <a:ext cx="684414" cy="385481"/>
          </a:xfrm>
          <a:noFill/>
        </p:spPr>
        <p:txBody>
          <a:bodyPr lIns="0" rIns="0" anchor="t">
            <a:noAutofit/>
          </a:bodyPr>
          <a:lstStyle>
            <a:lvl1pPr marL="0" indent="0" algn="ctr">
              <a:spcBef>
                <a:spcPts val="0"/>
              </a:spcBef>
              <a:buNone/>
              <a:defRPr sz="1000">
                <a:solidFill>
                  <a:schemeClr val="bg1"/>
                </a:solidFill>
                <a:latin typeface="+mj-lt"/>
              </a:defRPr>
            </a:lvl1pPr>
          </a:lstStyle>
          <a:p>
            <a:pPr lvl="0"/>
            <a:r>
              <a:rPr lang="en-US"/>
              <a:t>Click to add text </a:t>
            </a:r>
          </a:p>
        </p:txBody>
      </p:sp>
      <p:sp>
        <p:nvSpPr>
          <p:cNvPr id="17" name="Chart Placeholder 16">
            <a:extLst>
              <a:ext uri="{FF2B5EF4-FFF2-40B4-BE49-F238E27FC236}">
                <a16:creationId xmlns:a16="http://schemas.microsoft.com/office/drawing/2014/main" id="{46800746-972A-2EE6-6459-595437605F6C}"/>
              </a:ext>
            </a:extLst>
          </p:cNvPr>
          <p:cNvSpPr>
            <a:spLocks noGrp="1"/>
          </p:cNvSpPr>
          <p:nvPr>
            <p:ph type="chart" sz="quarter" idx="17"/>
          </p:nvPr>
        </p:nvSpPr>
        <p:spPr>
          <a:xfrm>
            <a:off x="664465" y="3539615"/>
            <a:ext cx="4678500" cy="2914973"/>
          </a:xfrm>
          <a:noFill/>
        </p:spPr>
        <p:txBody>
          <a:bodyPr wrap="none" tIns="0" bIns="0" anchor="ctr">
            <a:normAutofit/>
          </a:bodyPr>
          <a:lstStyle>
            <a:lvl1pPr marL="0" indent="0" algn="ctr">
              <a:buNone/>
              <a:defRPr sz="1600">
                <a:solidFill>
                  <a:schemeClr val="bg1"/>
                </a:solidFill>
              </a:defRPr>
            </a:lvl1pPr>
          </a:lstStyle>
          <a:p>
            <a:endParaRPr lang="en-US"/>
          </a:p>
        </p:txBody>
      </p:sp>
      <p:sp>
        <p:nvSpPr>
          <p:cNvPr id="19" name="Text Placeholder 18">
            <a:extLst>
              <a:ext uri="{FF2B5EF4-FFF2-40B4-BE49-F238E27FC236}">
                <a16:creationId xmlns:a16="http://schemas.microsoft.com/office/drawing/2014/main" id="{CC9FA9CD-7648-E52A-19E3-C861D8918D5B}"/>
              </a:ext>
              <a:ext uri="{C183D7F6-B498-43B3-948B-1728B52AA6E4}">
                <adec:decorative xmlns:adec="http://schemas.microsoft.com/office/drawing/2017/decorative" val="1"/>
              </a:ext>
            </a:extLst>
          </p:cNvPr>
          <p:cNvSpPr>
            <a:spLocks noGrp="1"/>
          </p:cNvSpPr>
          <p:nvPr>
            <p:ph type="body" sz="quarter" idx="18" hasCustomPrompt="1"/>
          </p:nvPr>
        </p:nvSpPr>
        <p:spPr>
          <a:xfrm>
            <a:off x="6173557" y="1146139"/>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0" name="Text Placeholder 18">
            <a:extLst>
              <a:ext uri="{FF2B5EF4-FFF2-40B4-BE49-F238E27FC236}">
                <a16:creationId xmlns:a16="http://schemas.microsoft.com/office/drawing/2014/main" id="{EB264FC5-60F9-B350-F986-517700374CE0}"/>
              </a:ext>
              <a:ext uri="{C183D7F6-B498-43B3-948B-1728B52AA6E4}">
                <adec:decorative xmlns:adec="http://schemas.microsoft.com/office/drawing/2017/decorative" val="1"/>
              </a:ext>
            </a:extLst>
          </p:cNvPr>
          <p:cNvSpPr>
            <a:spLocks noGrp="1"/>
          </p:cNvSpPr>
          <p:nvPr>
            <p:ph type="body" sz="quarter" idx="19" hasCustomPrompt="1"/>
          </p:nvPr>
        </p:nvSpPr>
        <p:spPr>
          <a:xfrm>
            <a:off x="7267251" y="1764704"/>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1" name="Text Placeholder 18">
            <a:extLst>
              <a:ext uri="{FF2B5EF4-FFF2-40B4-BE49-F238E27FC236}">
                <a16:creationId xmlns:a16="http://schemas.microsoft.com/office/drawing/2014/main" id="{8CEB6C00-6687-3552-0DE5-233EC9B2B9AA}"/>
              </a:ext>
              <a:ext uri="{C183D7F6-B498-43B3-948B-1728B52AA6E4}">
                <adec:decorative xmlns:adec="http://schemas.microsoft.com/office/drawing/2017/decorative" val="1"/>
              </a:ext>
            </a:extLst>
          </p:cNvPr>
          <p:cNvSpPr>
            <a:spLocks noGrp="1"/>
          </p:cNvSpPr>
          <p:nvPr>
            <p:ph type="body" sz="quarter" idx="20" hasCustomPrompt="1"/>
          </p:nvPr>
        </p:nvSpPr>
        <p:spPr>
          <a:xfrm>
            <a:off x="7544691" y="2326115"/>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2" name="Text Placeholder 18">
            <a:extLst>
              <a:ext uri="{FF2B5EF4-FFF2-40B4-BE49-F238E27FC236}">
                <a16:creationId xmlns:a16="http://schemas.microsoft.com/office/drawing/2014/main" id="{3AB373ED-9313-BA2D-4126-8C721DB0EABC}"/>
              </a:ext>
              <a:ext uri="{C183D7F6-B498-43B3-948B-1728B52AA6E4}">
                <adec:decorative xmlns:adec="http://schemas.microsoft.com/office/drawing/2017/decorative" val="1"/>
              </a:ext>
            </a:extLst>
          </p:cNvPr>
          <p:cNvSpPr>
            <a:spLocks noGrp="1"/>
          </p:cNvSpPr>
          <p:nvPr>
            <p:ph type="body" sz="quarter" idx="21" hasCustomPrompt="1"/>
          </p:nvPr>
        </p:nvSpPr>
        <p:spPr>
          <a:xfrm>
            <a:off x="7835151" y="2527485"/>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3" name="Text Placeholder 18">
            <a:extLst>
              <a:ext uri="{FF2B5EF4-FFF2-40B4-BE49-F238E27FC236}">
                <a16:creationId xmlns:a16="http://schemas.microsoft.com/office/drawing/2014/main" id="{AB8CA64E-0C5A-43C7-99C9-6F5970050D58}"/>
              </a:ext>
              <a:ext uri="{C183D7F6-B498-43B3-948B-1728B52AA6E4}">
                <adec:decorative xmlns:adec="http://schemas.microsoft.com/office/drawing/2017/decorative" val="1"/>
              </a:ext>
            </a:extLst>
          </p:cNvPr>
          <p:cNvSpPr>
            <a:spLocks noGrp="1"/>
          </p:cNvSpPr>
          <p:nvPr>
            <p:ph type="body" sz="quarter" idx="22" hasCustomPrompt="1"/>
          </p:nvPr>
        </p:nvSpPr>
        <p:spPr>
          <a:xfrm>
            <a:off x="8337174" y="2359069"/>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5" name="Text Placeholder 18">
            <a:extLst>
              <a:ext uri="{FF2B5EF4-FFF2-40B4-BE49-F238E27FC236}">
                <a16:creationId xmlns:a16="http://schemas.microsoft.com/office/drawing/2014/main" id="{C3E8133D-2D63-E191-69C5-1A3D14599178}"/>
              </a:ext>
              <a:ext uri="{C183D7F6-B498-43B3-948B-1728B52AA6E4}">
                <adec:decorative xmlns:adec="http://schemas.microsoft.com/office/drawing/2017/decorative" val="1"/>
              </a:ext>
            </a:extLst>
          </p:cNvPr>
          <p:cNvSpPr>
            <a:spLocks noGrp="1"/>
          </p:cNvSpPr>
          <p:nvPr>
            <p:ph type="body" sz="quarter" idx="24" hasCustomPrompt="1"/>
          </p:nvPr>
        </p:nvSpPr>
        <p:spPr>
          <a:xfrm>
            <a:off x="8459856" y="1351206"/>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4" name="Text Placeholder 18">
            <a:extLst>
              <a:ext uri="{FF2B5EF4-FFF2-40B4-BE49-F238E27FC236}">
                <a16:creationId xmlns:a16="http://schemas.microsoft.com/office/drawing/2014/main" id="{DEB1606F-CC65-2F0A-7EEC-224F3E95D518}"/>
              </a:ext>
              <a:ext uri="{C183D7F6-B498-43B3-948B-1728B52AA6E4}">
                <adec:decorative xmlns:adec="http://schemas.microsoft.com/office/drawing/2017/decorative" val="1"/>
              </a:ext>
            </a:extLst>
          </p:cNvPr>
          <p:cNvSpPr>
            <a:spLocks noGrp="1"/>
          </p:cNvSpPr>
          <p:nvPr>
            <p:ph type="body" sz="quarter" idx="23" hasCustomPrompt="1"/>
          </p:nvPr>
        </p:nvSpPr>
        <p:spPr>
          <a:xfrm>
            <a:off x="8624806" y="1581824"/>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6" name="Text Placeholder 18">
            <a:extLst>
              <a:ext uri="{FF2B5EF4-FFF2-40B4-BE49-F238E27FC236}">
                <a16:creationId xmlns:a16="http://schemas.microsoft.com/office/drawing/2014/main" id="{C0439D3D-156D-6B01-E57E-838166F7C8A2}"/>
              </a:ext>
              <a:ext uri="{C183D7F6-B498-43B3-948B-1728B52AA6E4}">
                <adec:decorative xmlns:adec="http://schemas.microsoft.com/office/drawing/2017/decorative" val="1"/>
              </a:ext>
            </a:extLst>
          </p:cNvPr>
          <p:cNvSpPr>
            <a:spLocks noGrp="1"/>
          </p:cNvSpPr>
          <p:nvPr>
            <p:ph type="body" sz="quarter" idx="25" hasCustomPrompt="1"/>
          </p:nvPr>
        </p:nvSpPr>
        <p:spPr>
          <a:xfrm>
            <a:off x="10306585" y="1953868"/>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27" name="Text Placeholder 18">
            <a:extLst>
              <a:ext uri="{FF2B5EF4-FFF2-40B4-BE49-F238E27FC236}">
                <a16:creationId xmlns:a16="http://schemas.microsoft.com/office/drawing/2014/main" id="{51BAAC33-4068-0D03-7736-BE085FB53FC9}"/>
              </a:ext>
              <a:ext uri="{C183D7F6-B498-43B3-948B-1728B52AA6E4}">
                <adec:decorative xmlns:adec="http://schemas.microsoft.com/office/drawing/2017/decorative" val="1"/>
              </a:ext>
            </a:extLst>
          </p:cNvPr>
          <p:cNvSpPr>
            <a:spLocks noGrp="1"/>
          </p:cNvSpPr>
          <p:nvPr>
            <p:ph type="body" sz="quarter" idx="26" hasCustomPrompt="1"/>
          </p:nvPr>
        </p:nvSpPr>
        <p:spPr>
          <a:xfrm>
            <a:off x="10498430" y="3085982"/>
            <a:ext cx="182880" cy="182880"/>
          </a:xfrm>
          <a:prstGeom prst="ellipse">
            <a:avLst/>
          </a:prstGeom>
          <a:solidFill>
            <a:schemeClr val="accent1"/>
          </a:solidFill>
        </p:spPr>
        <p:txBody>
          <a:bodyPr>
            <a:noAutofit/>
          </a:bodyPr>
          <a:lstStyle>
            <a:lvl1pPr marL="0" indent="0">
              <a:buNone/>
              <a:defRPr sz="800">
                <a:noFill/>
              </a:defRPr>
            </a:lvl1pPr>
            <a:lvl2pPr marL="457200" indent="0">
              <a:buNone/>
              <a:defRPr sz="800"/>
            </a:lvl2pPr>
            <a:lvl3pPr marL="914400" indent="0">
              <a:buNone/>
              <a:defRPr sz="800"/>
            </a:lvl3pPr>
            <a:lvl4pPr marL="1371600" indent="0">
              <a:buNone/>
              <a:defRPr sz="800"/>
            </a:lvl4pPr>
            <a:lvl5pPr marL="1828800" indent="0">
              <a:buNone/>
              <a:defRPr sz="800"/>
            </a:lvl5pPr>
          </a:lstStyle>
          <a:p>
            <a:pPr lvl="0"/>
            <a:r>
              <a:rPr lang="en-US"/>
              <a:t>#</a:t>
            </a:r>
          </a:p>
        </p:txBody>
      </p:sp>
      <p:sp>
        <p:nvSpPr>
          <p:cNvPr id="13" name="Text Placeholder 5">
            <a:extLst>
              <a:ext uri="{FF2B5EF4-FFF2-40B4-BE49-F238E27FC236}">
                <a16:creationId xmlns:a16="http://schemas.microsoft.com/office/drawing/2014/main" id="{38EC5908-5E5E-9E70-2F2C-4293FAB534E6}"/>
              </a:ext>
            </a:extLst>
          </p:cNvPr>
          <p:cNvSpPr>
            <a:spLocks noGrp="1"/>
          </p:cNvSpPr>
          <p:nvPr>
            <p:ph type="body" sz="quarter" idx="15" hasCustomPrompt="1"/>
          </p:nvPr>
        </p:nvSpPr>
        <p:spPr>
          <a:xfrm>
            <a:off x="11134169" y="2018413"/>
            <a:ext cx="672349" cy="385481"/>
          </a:xfrm>
          <a:noFill/>
        </p:spPr>
        <p:txBody>
          <a:bodyPr lIns="0" rIns="0" anchor="t">
            <a:noAutofit/>
          </a:bodyPr>
          <a:lstStyle>
            <a:lvl1pPr marL="0" indent="0" algn="l">
              <a:buNone/>
              <a:defRPr sz="1000">
                <a:solidFill>
                  <a:schemeClr val="bg1"/>
                </a:solidFill>
                <a:latin typeface="+mj-lt"/>
              </a:defRPr>
            </a:lvl1pPr>
          </a:lstStyle>
          <a:p>
            <a:pPr lvl="0"/>
            <a:r>
              <a:rPr lang="en-US"/>
              <a:t>Click to add text </a:t>
            </a:r>
          </a:p>
        </p:txBody>
      </p:sp>
      <p:sp>
        <p:nvSpPr>
          <p:cNvPr id="15" name="Chart Placeholder 14">
            <a:extLst>
              <a:ext uri="{FF2B5EF4-FFF2-40B4-BE49-F238E27FC236}">
                <a16:creationId xmlns:a16="http://schemas.microsoft.com/office/drawing/2014/main" id="{1BEEA8EF-A48D-F911-EC0A-4615DCE0896F}"/>
              </a:ext>
            </a:extLst>
          </p:cNvPr>
          <p:cNvSpPr>
            <a:spLocks noGrp="1"/>
          </p:cNvSpPr>
          <p:nvPr>
            <p:ph type="chart" sz="quarter" idx="16"/>
          </p:nvPr>
        </p:nvSpPr>
        <p:spPr>
          <a:xfrm>
            <a:off x="6266329" y="4108583"/>
            <a:ext cx="1741955" cy="1636403"/>
          </a:xfrm>
        </p:spPr>
        <p:txBody>
          <a:bodyPr anchor="ctr">
            <a:normAutofit/>
          </a:bodyPr>
          <a:lstStyle>
            <a:lvl1pPr marL="0" indent="0" algn="ctr">
              <a:buNone/>
              <a:defRPr sz="2000">
                <a:latin typeface="+mj-lt"/>
              </a:defRPr>
            </a:lvl1pPr>
          </a:lstStyle>
          <a:p>
            <a:endParaRPr lang="en-US"/>
          </a:p>
        </p:txBody>
      </p:sp>
      <p:sp>
        <p:nvSpPr>
          <p:cNvPr id="398" name="Text Placeholder 5">
            <a:extLst>
              <a:ext uri="{FF2B5EF4-FFF2-40B4-BE49-F238E27FC236}">
                <a16:creationId xmlns:a16="http://schemas.microsoft.com/office/drawing/2014/main" id="{28FFAA42-5D62-0027-07FA-F1AA35D7E13D}"/>
              </a:ext>
            </a:extLst>
          </p:cNvPr>
          <p:cNvSpPr>
            <a:spLocks noGrp="1"/>
          </p:cNvSpPr>
          <p:nvPr>
            <p:ph type="body" sz="quarter" idx="33" hasCustomPrompt="1"/>
          </p:nvPr>
        </p:nvSpPr>
        <p:spPr>
          <a:xfrm>
            <a:off x="6606982" y="4636372"/>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0" name="Text Placeholder 5">
            <a:extLst>
              <a:ext uri="{FF2B5EF4-FFF2-40B4-BE49-F238E27FC236}">
                <a16:creationId xmlns:a16="http://schemas.microsoft.com/office/drawing/2014/main" id="{82ACD9AB-8129-6F48-D09F-E91348DAAE5D}"/>
              </a:ext>
            </a:extLst>
          </p:cNvPr>
          <p:cNvSpPr>
            <a:spLocks noGrp="1"/>
          </p:cNvSpPr>
          <p:nvPr>
            <p:ph type="body" sz="quarter" idx="12" hasCustomPrompt="1"/>
          </p:nvPr>
        </p:nvSpPr>
        <p:spPr>
          <a:xfrm>
            <a:off x="6463547" y="5809131"/>
            <a:ext cx="1344709"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
        <p:nvSpPr>
          <p:cNvPr id="399" name="Chart Placeholder 14">
            <a:extLst>
              <a:ext uri="{FF2B5EF4-FFF2-40B4-BE49-F238E27FC236}">
                <a16:creationId xmlns:a16="http://schemas.microsoft.com/office/drawing/2014/main" id="{B53748CA-F944-3B17-893D-B2B2F83D7932}"/>
              </a:ext>
            </a:extLst>
          </p:cNvPr>
          <p:cNvSpPr>
            <a:spLocks noGrp="1"/>
          </p:cNvSpPr>
          <p:nvPr>
            <p:ph type="chart" sz="quarter" idx="34"/>
          </p:nvPr>
        </p:nvSpPr>
        <p:spPr>
          <a:xfrm>
            <a:off x="8126739" y="4106900"/>
            <a:ext cx="1741955" cy="1636403"/>
          </a:xfrm>
        </p:spPr>
        <p:txBody>
          <a:bodyPr anchor="ctr">
            <a:normAutofit/>
          </a:bodyPr>
          <a:lstStyle>
            <a:lvl1pPr marL="0" indent="0" algn="ctr">
              <a:buNone/>
              <a:defRPr sz="2000">
                <a:latin typeface="+mj-lt"/>
              </a:defRPr>
            </a:lvl1pPr>
          </a:lstStyle>
          <a:p>
            <a:endParaRPr lang="en-US"/>
          </a:p>
        </p:txBody>
      </p:sp>
      <p:sp>
        <p:nvSpPr>
          <p:cNvPr id="400" name="Text Placeholder 5">
            <a:extLst>
              <a:ext uri="{FF2B5EF4-FFF2-40B4-BE49-F238E27FC236}">
                <a16:creationId xmlns:a16="http://schemas.microsoft.com/office/drawing/2014/main" id="{813DF4FB-3CC0-1F9A-7F09-CD2B41BE2486}"/>
              </a:ext>
            </a:extLst>
          </p:cNvPr>
          <p:cNvSpPr>
            <a:spLocks noGrp="1"/>
          </p:cNvSpPr>
          <p:nvPr>
            <p:ph type="body" sz="quarter" idx="35" hasCustomPrompt="1"/>
          </p:nvPr>
        </p:nvSpPr>
        <p:spPr>
          <a:xfrm>
            <a:off x="8467392" y="4634689"/>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1" name="Text Placeholder 5">
            <a:extLst>
              <a:ext uri="{FF2B5EF4-FFF2-40B4-BE49-F238E27FC236}">
                <a16:creationId xmlns:a16="http://schemas.microsoft.com/office/drawing/2014/main" id="{215DDE29-F9F4-F8E7-4DFD-87DC46BB3384}"/>
              </a:ext>
            </a:extLst>
          </p:cNvPr>
          <p:cNvSpPr>
            <a:spLocks noGrp="1"/>
          </p:cNvSpPr>
          <p:nvPr>
            <p:ph type="body" sz="quarter" idx="13" hasCustomPrompt="1"/>
          </p:nvPr>
        </p:nvSpPr>
        <p:spPr>
          <a:xfrm>
            <a:off x="8210023" y="5809131"/>
            <a:ext cx="1575790"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
        <p:nvSpPr>
          <p:cNvPr id="401" name="Chart Placeholder 14">
            <a:extLst>
              <a:ext uri="{FF2B5EF4-FFF2-40B4-BE49-F238E27FC236}">
                <a16:creationId xmlns:a16="http://schemas.microsoft.com/office/drawing/2014/main" id="{5838E521-5AC5-5AA0-951D-1C5E07E4CE12}"/>
              </a:ext>
            </a:extLst>
          </p:cNvPr>
          <p:cNvSpPr>
            <a:spLocks noGrp="1"/>
          </p:cNvSpPr>
          <p:nvPr>
            <p:ph type="chart" sz="quarter" idx="36"/>
          </p:nvPr>
        </p:nvSpPr>
        <p:spPr>
          <a:xfrm>
            <a:off x="9987149" y="4106900"/>
            <a:ext cx="1741955" cy="1636403"/>
          </a:xfrm>
        </p:spPr>
        <p:txBody>
          <a:bodyPr anchor="ctr">
            <a:normAutofit/>
          </a:bodyPr>
          <a:lstStyle>
            <a:lvl1pPr marL="0" indent="0" algn="ctr">
              <a:buNone/>
              <a:defRPr sz="2000">
                <a:latin typeface="+mj-lt"/>
              </a:defRPr>
            </a:lvl1pPr>
          </a:lstStyle>
          <a:p>
            <a:endParaRPr lang="en-US"/>
          </a:p>
        </p:txBody>
      </p:sp>
      <p:sp>
        <p:nvSpPr>
          <p:cNvPr id="402" name="Text Placeholder 5">
            <a:extLst>
              <a:ext uri="{FF2B5EF4-FFF2-40B4-BE49-F238E27FC236}">
                <a16:creationId xmlns:a16="http://schemas.microsoft.com/office/drawing/2014/main" id="{8C25339B-61E3-ED97-03A3-6ADD9BBADD4F}"/>
              </a:ext>
            </a:extLst>
          </p:cNvPr>
          <p:cNvSpPr>
            <a:spLocks noGrp="1"/>
          </p:cNvSpPr>
          <p:nvPr>
            <p:ph type="body" sz="quarter" idx="37" hasCustomPrompt="1"/>
          </p:nvPr>
        </p:nvSpPr>
        <p:spPr>
          <a:xfrm>
            <a:off x="10327802" y="4634689"/>
            <a:ext cx="1105997" cy="645457"/>
          </a:xfrm>
          <a:noFill/>
        </p:spPr>
        <p:txBody>
          <a:bodyPr lIns="0" rIns="0" anchor="ctr">
            <a:noAutofit/>
          </a:bodyPr>
          <a:lstStyle>
            <a:lvl1pPr marL="0" indent="0" algn="ctr">
              <a:buNone/>
              <a:defRPr sz="2800">
                <a:solidFill>
                  <a:schemeClr val="bg1"/>
                </a:solidFill>
                <a:latin typeface="+mj-lt"/>
              </a:defRPr>
            </a:lvl1pPr>
          </a:lstStyle>
          <a:p>
            <a:pPr lvl="0"/>
            <a:r>
              <a:rPr lang="en-US"/>
              <a:t>##</a:t>
            </a:r>
          </a:p>
        </p:txBody>
      </p:sp>
      <p:sp>
        <p:nvSpPr>
          <p:cNvPr id="12" name="Text Placeholder 5">
            <a:extLst>
              <a:ext uri="{FF2B5EF4-FFF2-40B4-BE49-F238E27FC236}">
                <a16:creationId xmlns:a16="http://schemas.microsoft.com/office/drawing/2014/main" id="{97131792-3B78-6AAF-DB68-91126E9DF675}"/>
              </a:ext>
            </a:extLst>
          </p:cNvPr>
          <p:cNvSpPr>
            <a:spLocks noGrp="1"/>
          </p:cNvSpPr>
          <p:nvPr>
            <p:ph type="body" sz="quarter" idx="14" hasCustomPrompt="1"/>
          </p:nvPr>
        </p:nvSpPr>
        <p:spPr>
          <a:xfrm>
            <a:off x="10192874" y="5809131"/>
            <a:ext cx="1344709" cy="645457"/>
          </a:xfrm>
          <a:noFill/>
        </p:spPr>
        <p:txBody>
          <a:bodyPr lIns="0" rIns="0" anchor="t">
            <a:noAutofit/>
          </a:bodyPr>
          <a:lstStyle>
            <a:lvl1pPr marL="0" indent="0" algn="ctr">
              <a:buNone/>
              <a:defRPr sz="1200">
                <a:solidFill>
                  <a:schemeClr val="bg1"/>
                </a:solidFill>
                <a:latin typeface="+mj-lt"/>
              </a:defRPr>
            </a:lvl1pPr>
          </a:lstStyle>
          <a:p>
            <a:pPr lvl="0"/>
            <a:r>
              <a:rPr lang="en-US"/>
              <a:t>Click to add text </a:t>
            </a:r>
          </a:p>
        </p:txBody>
      </p:sp>
    </p:spTree>
    <p:extLst>
      <p:ext uri="{BB962C8B-B14F-4D97-AF65-F5344CB8AC3E}">
        <p14:creationId xmlns:p14="http://schemas.microsoft.com/office/powerpoint/2010/main" val="114486557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435334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76B3DA9-046B-4ED7-8B60-410947DCA35A}"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A6A1F8-270A-4B01-B84B-4F924FD1EA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345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636782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76B3DA9-046B-4ED7-8B60-410947DCA35A}" type="datetimeFigureOut">
              <a:rPr lang="en-US" smtClean="0"/>
              <a:t>3/27/2024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527718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76B3DA9-046B-4ED7-8B60-410947DCA35A}" type="datetimeFigureOut">
              <a:rPr lang="en-US" smtClean="0"/>
              <a:t>3/27/2024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4074737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76B3DA9-046B-4ED7-8B60-410947DCA35A}" type="datetimeFigureOut">
              <a:rPr lang="en-US" smtClean="0"/>
              <a:t>3/27/2024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2334226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2A6A1F8-270A-4B01-B84B-4F924FD1EA02}" type="slidenum">
              <a:rPr lang="en-US" smtClean="0"/>
              <a:t>‹#›</a:t>
            </a:fld>
            <a:endParaRPr lang="en-US"/>
          </a:p>
        </p:txBody>
      </p:sp>
    </p:spTree>
    <p:extLst>
      <p:ext uri="{BB962C8B-B14F-4D97-AF65-F5344CB8AC3E}">
        <p14:creationId xmlns:p14="http://schemas.microsoft.com/office/powerpoint/2010/main" val="3135958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6B3DA9-046B-4ED7-8B60-410947DCA35A}"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A6A1F8-270A-4B01-B84B-4F924FD1EA02}" type="slidenum">
              <a:rPr lang="en-US" smtClean="0"/>
              <a:t>‹#›</a:t>
            </a:fld>
            <a:endParaRPr lang="en-US"/>
          </a:p>
        </p:txBody>
      </p:sp>
    </p:spTree>
    <p:extLst>
      <p:ext uri="{BB962C8B-B14F-4D97-AF65-F5344CB8AC3E}">
        <p14:creationId xmlns:p14="http://schemas.microsoft.com/office/powerpoint/2010/main" val="817450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76B3DA9-046B-4ED7-8B60-410947DCA35A}" type="datetimeFigureOut">
              <a:rPr lang="en-US" smtClean="0"/>
              <a:t>3/27/2024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2A6A1F8-270A-4B01-B84B-4F924FD1EA0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872677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5.jpeg"/><Relationship Id="rId4" Type="http://schemas.openxmlformats.org/officeDocument/2006/relationships/image" Target="../media/image24.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hyperlink" Target="https://raeanng.github.io/Hawaii_Airbnb/" TargetMode="External"/><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hyperlink" Target="https://public.tableau.com/app/profile/diana.de.los.santos/viz/Project4_17109871260380/HawaiiAirBNBAnalysi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hyperlink" Target="https://public.tableau.com/app/profile/emilia.sanchez/viz/HawaiiListingbyregion/ListingByRegion?publish=yes" TargetMode="External"/><Relationship Id="rId5" Type="http://schemas.openxmlformats.org/officeDocument/2006/relationships/image" Target="../media/image8.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hyperlink" Target="http://eduspiral.com/tag/hotel-management" TargetMode="External"/><Relationship Id="rId2" Type="http://schemas.openxmlformats.org/officeDocument/2006/relationships/image" Target="../media/image9.jpe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hyperlink" Target="https://www.airbnb.com/d/superhost-guest#:~:text=Being%20an%20Airbnb%20Superhost%20is,and%20often%20exceeding%2C%20guest%20expectations" TargetMode="External"/><Relationship Id="rId4" Type="http://schemas.openxmlformats.org/officeDocument/2006/relationships/hyperlink" Target="https://public.tableau.com/app/profile/diana.de.los.santos/viz/Project4_17109871260380/HawaiiAirBNBAnalysis?publish=ye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www.airbnb.com/d/superhost-guest#:~:text=Being%20an%20Airbnb%20Superhost%20is,and%20often%20exceeding%2C%20guest%20expectations"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s://data.uhero.hawaii.edu/dvw/#/module/trend"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hyperlink" Target="http://insideairbnb.com/get-the-data" TargetMode="External"/><Relationship Id="rId5" Type="http://schemas.openxmlformats.org/officeDocument/2006/relationships/image" Target="../media/image14.png"/><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6" name="Picture 5" descr="A palm tree over water&#10;&#10;Description automatically generated">
            <a:extLst>
              <a:ext uri="{FF2B5EF4-FFF2-40B4-BE49-F238E27FC236}">
                <a16:creationId xmlns:a16="http://schemas.microsoft.com/office/drawing/2014/main" id="{0BA2F342-4ABE-4E42-29D7-063D0A2849B8}"/>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123000"/>
                    </a14:imgEffect>
                    <a14:imgEffect>
                      <a14:brightnessContrast bright="-10000"/>
                    </a14:imgEffect>
                  </a14:imgLayer>
                </a14:imgProps>
              </a:ext>
            </a:extLst>
          </a:blip>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3E3129FE-BEBA-3D39-E1F3-6B9B422E01CC}"/>
              </a:ext>
            </a:extLst>
          </p:cNvPr>
          <p:cNvSpPr txBox="1"/>
          <p:nvPr/>
        </p:nvSpPr>
        <p:spPr>
          <a:xfrm>
            <a:off x="713109" y="1286978"/>
            <a:ext cx="107028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sz="4800">
              <a:latin typeface="Calibri Light"/>
              <a:ea typeface="Calibri Light"/>
              <a:cs typeface="Calibri Light"/>
            </a:endParaRPr>
          </a:p>
          <a:p>
            <a:pPr algn="ctr"/>
            <a:r>
              <a:rPr lang="en-US" sz="4800" b="1">
                <a:solidFill>
                  <a:schemeClr val="bg1"/>
                </a:solidFill>
                <a:ea typeface="+mn-lt"/>
                <a:cs typeface="+mn-lt"/>
              </a:rPr>
              <a:t>Hawaii's Airbnb Landscape: </a:t>
            </a:r>
          </a:p>
          <a:p>
            <a:pPr algn="ctr"/>
            <a:r>
              <a:rPr lang="en-US" sz="4800" b="1">
                <a:solidFill>
                  <a:schemeClr val="bg1"/>
                </a:solidFill>
                <a:ea typeface="+mn-lt"/>
                <a:cs typeface="+mn-lt"/>
              </a:rPr>
              <a:t>Insights and Analysis </a:t>
            </a:r>
            <a:r>
              <a:rPr lang="en-US" sz="4800" b="1">
                <a:solidFill>
                  <a:schemeClr val="bg1"/>
                </a:solidFill>
                <a:latin typeface="Calibri Light"/>
                <a:cs typeface="Calibri Light"/>
              </a:rPr>
              <a:t>​​</a:t>
            </a:r>
            <a:endParaRPr lang="en-US" sz="4800" b="1">
              <a:solidFill>
                <a:schemeClr val="bg1"/>
              </a:solidFill>
              <a:ea typeface="Calibri"/>
              <a:cs typeface="Calibri"/>
            </a:endParaRPr>
          </a:p>
        </p:txBody>
      </p:sp>
      <p:sp>
        <p:nvSpPr>
          <p:cNvPr id="4" name="TextBox 3">
            <a:extLst>
              <a:ext uri="{FF2B5EF4-FFF2-40B4-BE49-F238E27FC236}">
                <a16:creationId xmlns:a16="http://schemas.microsoft.com/office/drawing/2014/main" id="{E9D6A6F9-A187-917F-C783-32243A9B7E57}"/>
              </a:ext>
            </a:extLst>
          </p:cNvPr>
          <p:cNvSpPr txBox="1"/>
          <p:nvPr/>
        </p:nvSpPr>
        <p:spPr>
          <a:xfrm>
            <a:off x="502734" y="1991099"/>
            <a:ext cx="1117941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b="1">
                <a:cs typeface="Calibri"/>
              </a:rPr>
              <a:t>Hawaii's Airbnb Landscape: </a:t>
            </a:r>
          </a:p>
          <a:p>
            <a:pPr algn="ctr"/>
            <a:r>
              <a:rPr lang="en-US" sz="4800" b="1">
                <a:cs typeface="Calibri"/>
              </a:rPr>
              <a:t>Insights and Analysis </a:t>
            </a:r>
            <a:r>
              <a:rPr lang="en-US" sz="4800" b="1">
                <a:latin typeface="Calibri Light"/>
                <a:cs typeface="Calibri Light"/>
              </a:rPr>
              <a:t>​​</a:t>
            </a:r>
            <a:r>
              <a:rPr lang="en-US" sz="4800" b="1">
                <a:solidFill>
                  <a:srgbClr val="000000"/>
                </a:solidFill>
                <a:latin typeface="Calibri Light"/>
                <a:cs typeface="Calibri Light"/>
              </a:rPr>
              <a:t>​</a:t>
            </a:r>
            <a:endParaRPr lang="en-US" sz="4800" b="1">
              <a:ea typeface="Calibri"/>
              <a:cs typeface="Calibri"/>
            </a:endParaRPr>
          </a:p>
        </p:txBody>
      </p:sp>
      <p:sp>
        <p:nvSpPr>
          <p:cNvPr id="3" name="Subtitle 2">
            <a:extLst>
              <a:ext uri="{FF2B5EF4-FFF2-40B4-BE49-F238E27FC236}">
                <a16:creationId xmlns:a16="http://schemas.microsoft.com/office/drawing/2014/main" id="{2E95F3C9-94AB-478A-4AC5-512CDD10E248}"/>
              </a:ext>
            </a:extLst>
          </p:cNvPr>
          <p:cNvSpPr>
            <a:spLocks noGrp="1"/>
          </p:cNvSpPr>
          <p:nvPr>
            <p:ph type="subTitle" idx="1"/>
          </p:nvPr>
        </p:nvSpPr>
        <p:spPr>
          <a:xfrm>
            <a:off x="1359455" y="3951131"/>
            <a:ext cx="10058400" cy="1998784"/>
          </a:xfrm>
        </p:spPr>
        <p:txBody>
          <a:bodyPr vert="horz" lIns="91440" tIns="45720" rIns="91440" bIns="45720" rtlCol="0" anchor="t">
            <a:noAutofit/>
          </a:bodyPr>
          <a:lstStyle/>
          <a:p>
            <a:pPr algn="ctr"/>
            <a:r>
              <a:rPr lang="en-US" sz="1600" b="1">
                <a:solidFill>
                  <a:schemeClr val="tx1"/>
                </a:solidFill>
                <a:latin typeface="Calibri"/>
                <a:ea typeface="Calibri Light"/>
                <a:cs typeface="Calibri Light"/>
              </a:rPr>
              <a:t>Team Members:</a:t>
            </a:r>
            <a:endParaRPr lang="en-US" sz="1600" b="1">
              <a:solidFill>
                <a:schemeClr val="tx1"/>
              </a:solidFill>
              <a:latin typeface="Calibri"/>
              <a:ea typeface="Calibri"/>
              <a:cs typeface="Calibri Light" panose="020F0302020204030204"/>
            </a:endParaRPr>
          </a:p>
          <a:p>
            <a:pPr algn="ctr"/>
            <a:r>
              <a:rPr lang="en-US" sz="1400" b="1">
                <a:solidFill>
                  <a:schemeClr val="tx1"/>
                </a:solidFill>
                <a:latin typeface="Calibri"/>
                <a:ea typeface="Calibri Light"/>
                <a:cs typeface="Calibri Light"/>
              </a:rPr>
              <a:t>Jose Davila</a:t>
            </a:r>
          </a:p>
          <a:p>
            <a:pPr algn="ctr"/>
            <a:r>
              <a:rPr lang="en-US" sz="1400" b="1">
                <a:solidFill>
                  <a:schemeClr val="tx1"/>
                </a:solidFill>
                <a:latin typeface="Calibri"/>
                <a:ea typeface="Calibri Light"/>
                <a:cs typeface="Calibri Light"/>
              </a:rPr>
              <a:t>Diana De </a:t>
            </a:r>
            <a:r>
              <a:rPr lang="en-US" sz="1400" b="1" err="1">
                <a:solidFill>
                  <a:schemeClr val="tx1"/>
                </a:solidFill>
                <a:latin typeface="Calibri"/>
                <a:ea typeface="Calibri Light"/>
                <a:cs typeface="Calibri Light"/>
              </a:rPr>
              <a:t>los</a:t>
            </a:r>
            <a:r>
              <a:rPr lang="en-US" sz="1400" b="1">
                <a:solidFill>
                  <a:schemeClr val="tx1"/>
                </a:solidFill>
                <a:latin typeface="Calibri"/>
                <a:ea typeface="Calibri Light"/>
                <a:cs typeface="Calibri Light"/>
              </a:rPr>
              <a:t> Santos</a:t>
            </a:r>
          </a:p>
          <a:p>
            <a:pPr algn="ctr"/>
            <a:r>
              <a:rPr lang="en-US" sz="1400" b="1">
                <a:solidFill>
                  <a:schemeClr val="tx1"/>
                </a:solidFill>
                <a:latin typeface="Calibri"/>
                <a:ea typeface="Calibri"/>
                <a:cs typeface="Calibri Light"/>
              </a:rPr>
              <a:t>RAE ANN GREGG</a:t>
            </a:r>
          </a:p>
          <a:p>
            <a:pPr algn="ctr"/>
            <a:r>
              <a:rPr lang="en-US" sz="1400" b="1">
                <a:solidFill>
                  <a:schemeClr val="tx1"/>
                </a:solidFill>
                <a:latin typeface="Calibri"/>
                <a:ea typeface="Calibri Light"/>
                <a:cs typeface="Calibri Light"/>
              </a:rPr>
              <a:t>Marc Huerta</a:t>
            </a:r>
          </a:p>
          <a:p>
            <a:pPr algn="ctr"/>
            <a:r>
              <a:rPr lang="en-US" sz="1400" b="1">
                <a:solidFill>
                  <a:schemeClr val="tx1"/>
                </a:solidFill>
                <a:latin typeface="Calibri"/>
                <a:ea typeface="Calibri Light"/>
                <a:cs typeface="Calibri Light"/>
              </a:rPr>
              <a:t>Emilia Sanchez</a:t>
            </a:r>
          </a:p>
        </p:txBody>
      </p:sp>
    </p:spTree>
    <p:extLst>
      <p:ext uri="{BB962C8B-B14F-4D97-AF65-F5344CB8AC3E}">
        <p14:creationId xmlns:p14="http://schemas.microsoft.com/office/powerpoint/2010/main" val="10168663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yellow and orange gradient&#10;&#10;Description automatically generated">
            <a:extLst>
              <a:ext uri="{FF2B5EF4-FFF2-40B4-BE49-F238E27FC236}">
                <a16:creationId xmlns:a16="http://schemas.microsoft.com/office/drawing/2014/main" id="{A69C0045-838A-F068-9D2A-43BAE97D9FB6}"/>
              </a:ext>
            </a:extLst>
          </p:cNvPr>
          <p:cNvPicPr>
            <a:picLocks noChangeAspect="1"/>
          </p:cNvPicPr>
          <p:nvPr/>
        </p:nvPicPr>
        <p:blipFill>
          <a:blip r:embed="rId3"/>
          <a:stretch>
            <a:fillRect/>
          </a:stretch>
        </p:blipFill>
        <p:spPr>
          <a:xfrm>
            <a:off x="-1522" y="-72122"/>
            <a:ext cx="12221688" cy="851739"/>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402470" y="-3702"/>
            <a:ext cx="7749268" cy="1046440"/>
          </a:xfrm>
          <a:prstGeom prst="rect">
            <a:avLst/>
          </a:prstGeom>
          <a:noFill/>
        </p:spPr>
        <p:txBody>
          <a:bodyPr wrap="square" lIns="91440" tIns="45720" rIns="91440" bIns="45720" rtlCol="0" anchor="t">
            <a:spAutoFit/>
          </a:bodyPr>
          <a:lstStyle/>
          <a:p>
            <a:r>
              <a:rPr lang="en-US" sz="4400" b="1">
                <a:latin typeface="Calibri"/>
                <a:ea typeface="Calibri Light"/>
                <a:cs typeface="Calibri Light"/>
              </a:rPr>
              <a:t>SQL Table</a:t>
            </a:r>
            <a:endParaRPr lang="en-US" sz="4400">
              <a:latin typeface="Calibri"/>
              <a:ea typeface="Calibri"/>
              <a:cs typeface="Calibri"/>
            </a:endParaRPr>
          </a:p>
          <a:p>
            <a:endParaRPr lang="en-US"/>
          </a:p>
        </p:txBody>
      </p:sp>
      <p:pic>
        <p:nvPicPr>
          <p:cNvPr id="2" name="Picture 1" descr="A yellow and orange gradient&#10;&#10;Description automatically generated">
            <a:extLst>
              <a:ext uri="{FF2B5EF4-FFF2-40B4-BE49-F238E27FC236}">
                <a16:creationId xmlns:a16="http://schemas.microsoft.com/office/drawing/2014/main" id="{56808DAD-801B-2C41-02B5-B45024C65363}"/>
              </a:ext>
            </a:extLst>
          </p:cNvPr>
          <p:cNvPicPr>
            <a:picLocks noChangeAspect="1"/>
          </p:cNvPicPr>
          <p:nvPr/>
        </p:nvPicPr>
        <p:blipFill>
          <a:blip r:embed="rId3"/>
          <a:stretch>
            <a:fillRect/>
          </a:stretch>
        </p:blipFill>
        <p:spPr>
          <a:xfrm>
            <a:off x="1" y="6384381"/>
            <a:ext cx="12231955" cy="47692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8EA874FD-9994-108B-B132-8ECD0CB10893}"/>
              </a:ext>
            </a:extLst>
          </p:cNvPr>
          <p:cNvPicPr>
            <a:picLocks noChangeAspect="1"/>
          </p:cNvPicPr>
          <p:nvPr/>
        </p:nvPicPr>
        <p:blipFill rotWithShape="1">
          <a:blip r:embed="rId4"/>
          <a:srcRect l="15887" t="3993" r="-97" b="5808"/>
          <a:stretch/>
        </p:blipFill>
        <p:spPr>
          <a:xfrm>
            <a:off x="2937289" y="933293"/>
            <a:ext cx="9143309" cy="5264691"/>
          </a:xfrm>
          <a:prstGeom prst="rect">
            <a:avLst/>
          </a:prstGeom>
          <a:effectLst>
            <a:outerShdw blurRad="431800" dist="38100" dir="2700000">
              <a:srgbClr val="000000">
                <a:alpha val="40000"/>
              </a:srgbClr>
            </a:outerShdw>
          </a:effectLst>
        </p:spPr>
      </p:pic>
      <p:sp>
        <p:nvSpPr>
          <p:cNvPr id="6" name="TextBox 5">
            <a:extLst>
              <a:ext uri="{FF2B5EF4-FFF2-40B4-BE49-F238E27FC236}">
                <a16:creationId xmlns:a16="http://schemas.microsoft.com/office/drawing/2014/main" id="{4B3ED418-34EC-BBC0-1E06-2CDB8D87BB4E}"/>
              </a:ext>
            </a:extLst>
          </p:cNvPr>
          <p:cNvSpPr txBox="1"/>
          <p:nvPr/>
        </p:nvSpPr>
        <p:spPr>
          <a:xfrm>
            <a:off x="407201" y="-25431"/>
            <a:ext cx="476200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bg1"/>
                </a:solidFill>
              </a:rPr>
              <a:t>SQL Table</a:t>
            </a:r>
            <a:r>
              <a:rPr lang="en-US" sz="4400">
                <a:solidFill>
                  <a:schemeClr val="bg1"/>
                </a:solidFill>
                <a:ea typeface="Calibri"/>
                <a:cs typeface="Calibri"/>
              </a:rPr>
              <a:t>​</a:t>
            </a:r>
          </a:p>
        </p:txBody>
      </p:sp>
      <p:sp>
        <p:nvSpPr>
          <p:cNvPr id="8" name="TextBox 7">
            <a:extLst>
              <a:ext uri="{FF2B5EF4-FFF2-40B4-BE49-F238E27FC236}">
                <a16:creationId xmlns:a16="http://schemas.microsoft.com/office/drawing/2014/main" id="{51EF99B5-3338-BAF0-24E9-96D3775C30DD}"/>
              </a:ext>
            </a:extLst>
          </p:cNvPr>
          <p:cNvSpPr txBox="1"/>
          <p:nvPr/>
        </p:nvSpPr>
        <p:spPr>
          <a:xfrm>
            <a:off x="76145" y="1558054"/>
            <a:ext cx="2790149" cy="390876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ea typeface="Calibri"/>
                <a:cs typeface="Calibri"/>
              </a:rPr>
              <a:t>SQL Data Review</a:t>
            </a:r>
            <a:endParaRPr lang="en-US" sz="2400"/>
          </a:p>
          <a:p>
            <a:endParaRPr lang="en-US" sz="2400">
              <a:ea typeface="Calibri"/>
              <a:cs typeface="Calibri"/>
            </a:endParaRPr>
          </a:p>
          <a:p>
            <a:r>
              <a:rPr lang="en-US" sz="2000">
                <a:ea typeface="Calibri"/>
                <a:cs typeface="Calibri"/>
              </a:rPr>
              <a:t>Columns Include</a:t>
            </a:r>
          </a:p>
          <a:p>
            <a:pPr marL="285750" indent="-285750">
              <a:buFont typeface="Arial"/>
              <a:buChar char="•"/>
            </a:pPr>
            <a:r>
              <a:rPr lang="en-US" sz="2000">
                <a:ea typeface="Calibri"/>
                <a:cs typeface="Calibri"/>
              </a:rPr>
              <a:t>Host ID</a:t>
            </a:r>
          </a:p>
          <a:p>
            <a:pPr marL="285750" indent="-285750">
              <a:buFont typeface="Arial"/>
              <a:buChar char="•"/>
            </a:pPr>
            <a:r>
              <a:rPr lang="en-US" sz="2000">
                <a:ea typeface="Calibri"/>
                <a:cs typeface="Calibri"/>
              </a:rPr>
              <a:t>Host Name</a:t>
            </a:r>
          </a:p>
          <a:p>
            <a:pPr marL="285750" indent="-285750">
              <a:buFont typeface="Arial"/>
              <a:buChar char="•"/>
            </a:pPr>
            <a:r>
              <a:rPr lang="en-US" sz="2000">
                <a:ea typeface="Calibri"/>
                <a:cs typeface="Calibri"/>
              </a:rPr>
              <a:t>Host Response Rate</a:t>
            </a:r>
            <a:endParaRPr lang="en-US"/>
          </a:p>
          <a:p>
            <a:pPr marL="285750" indent="-285750">
              <a:buFont typeface="Arial"/>
              <a:buChar char="•"/>
            </a:pPr>
            <a:r>
              <a:rPr lang="en-US" sz="2000">
                <a:ea typeface="Calibri"/>
                <a:cs typeface="Calibri"/>
              </a:rPr>
              <a:t>Host Acceptance Rate</a:t>
            </a:r>
          </a:p>
          <a:p>
            <a:pPr marL="285750" indent="-285750">
              <a:buFont typeface="Arial"/>
              <a:buChar char="•"/>
            </a:pPr>
            <a:r>
              <a:rPr lang="en-US" sz="2000">
                <a:ea typeface="Calibri"/>
                <a:cs typeface="Calibri"/>
              </a:rPr>
              <a:t>Super Host</a:t>
            </a:r>
          </a:p>
          <a:p>
            <a:pPr marL="285750" indent="-285750">
              <a:buFont typeface="Arial"/>
              <a:buChar char="•"/>
            </a:pPr>
            <a:r>
              <a:rPr lang="en-US" sz="2000">
                <a:ea typeface="Calibri"/>
                <a:cs typeface="Calibri"/>
              </a:rPr>
              <a:t>Price</a:t>
            </a:r>
          </a:p>
          <a:p>
            <a:pPr marL="285750" indent="-285750">
              <a:buFont typeface="Arial"/>
              <a:buChar char="•"/>
            </a:pPr>
            <a:r>
              <a:rPr lang="en-US" sz="2000">
                <a:ea typeface="Calibri"/>
                <a:cs typeface="Calibri"/>
              </a:rPr>
              <a:t>Availability</a:t>
            </a:r>
          </a:p>
          <a:p>
            <a:pPr marL="285750" indent="-285750">
              <a:buFont typeface="Arial"/>
              <a:buChar char="•"/>
            </a:pPr>
            <a:r>
              <a:rPr lang="en-US" sz="2000">
                <a:ea typeface="Calibri"/>
                <a:cs typeface="Calibri"/>
              </a:rPr>
              <a:t>Review Scores Rating</a:t>
            </a:r>
          </a:p>
          <a:p>
            <a:pPr marL="285750" indent="-285750">
              <a:buFont typeface="Arial"/>
              <a:buChar char="•"/>
            </a:pPr>
            <a:r>
              <a:rPr lang="en-US" sz="2000">
                <a:ea typeface="Calibri"/>
                <a:cs typeface="Calibri"/>
              </a:rPr>
              <a:t>Reviews per Month</a:t>
            </a:r>
          </a:p>
        </p:txBody>
      </p:sp>
    </p:spTree>
    <p:extLst>
      <p:ext uri="{BB962C8B-B14F-4D97-AF65-F5344CB8AC3E}">
        <p14:creationId xmlns:p14="http://schemas.microsoft.com/office/powerpoint/2010/main" val="3396634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yellow and orange gradient&#10;&#10;Description automatically generated">
            <a:extLst>
              <a:ext uri="{FF2B5EF4-FFF2-40B4-BE49-F238E27FC236}">
                <a16:creationId xmlns:a16="http://schemas.microsoft.com/office/drawing/2014/main" id="{A69C0045-838A-F068-9D2A-43BAE97D9FB6}"/>
              </a:ext>
            </a:extLst>
          </p:cNvPr>
          <p:cNvPicPr>
            <a:picLocks noChangeAspect="1"/>
          </p:cNvPicPr>
          <p:nvPr/>
        </p:nvPicPr>
        <p:blipFill>
          <a:blip r:embed="rId3"/>
          <a:stretch>
            <a:fillRect/>
          </a:stretch>
        </p:blipFill>
        <p:spPr>
          <a:xfrm>
            <a:off x="-1522" y="-72122"/>
            <a:ext cx="12221688" cy="851739"/>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402470" y="-3702"/>
            <a:ext cx="7749268" cy="1046440"/>
          </a:xfrm>
          <a:prstGeom prst="rect">
            <a:avLst/>
          </a:prstGeom>
          <a:noFill/>
        </p:spPr>
        <p:txBody>
          <a:bodyPr wrap="square" lIns="91440" tIns="45720" rIns="91440" bIns="45720" rtlCol="0" anchor="t">
            <a:spAutoFit/>
          </a:bodyPr>
          <a:lstStyle/>
          <a:p>
            <a:r>
              <a:rPr lang="en-US" sz="4400" b="1">
                <a:latin typeface="Calibri"/>
                <a:ea typeface="Calibri Light"/>
                <a:cs typeface="Calibri Light"/>
              </a:rPr>
              <a:t>SQL Query</a:t>
            </a:r>
            <a:endParaRPr lang="en-US" sz="4400">
              <a:latin typeface="Calibri"/>
              <a:ea typeface="Calibri"/>
              <a:cs typeface="Calibri"/>
            </a:endParaRPr>
          </a:p>
          <a:p>
            <a:endParaRPr lang="en-US"/>
          </a:p>
        </p:txBody>
      </p:sp>
      <p:pic>
        <p:nvPicPr>
          <p:cNvPr id="2" name="Picture 1" descr="A yellow and orange gradient&#10;&#10;Description automatically generated">
            <a:extLst>
              <a:ext uri="{FF2B5EF4-FFF2-40B4-BE49-F238E27FC236}">
                <a16:creationId xmlns:a16="http://schemas.microsoft.com/office/drawing/2014/main" id="{56808DAD-801B-2C41-02B5-B45024C65363}"/>
              </a:ext>
            </a:extLst>
          </p:cNvPr>
          <p:cNvPicPr>
            <a:picLocks noChangeAspect="1"/>
          </p:cNvPicPr>
          <p:nvPr/>
        </p:nvPicPr>
        <p:blipFill>
          <a:blip r:embed="rId3"/>
          <a:stretch>
            <a:fillRect/>
          </a:stretch>
        </p:blipFill>
        <p:spPr>
          <a:xfrm>
            <a:off x="1" y="6251031"/>
            <a:ext cx="12241480" cy="610276"/>
          </a:xfrm>
          <a:prstGeom prst="rect">
            <a:avLst/>
          </a:prstGeom>
        </p:spPr>
      </p:pic>
      <p:sp>
        <p:nvSpPr>
          <p:cNvPr id="6" name="TextBox 5">
            <a:extLst>
              <a:ext uri="{FF2B5EF4-FFF2-40B4-BE49-F238E27FC236}">
                <a16:creationId xmlns:a16="http://schemas.microsoft.com/office/drawing/2014/main" id="{4B3ED418-34EC-BBC0-1E06-2CDB8D87BB4E}"/>
              </a:ext>
            </a:extLst>
          </p:cNvPr>
          <p:cNvSpPr txBox="1"/>
          <p:nvPr/>
        </p:nvSpPr>
        <p:spPr>
          <a:xfrm>
            <a:off x="407201" y="-25431"/>
            <a:ext cx="4762005"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solidFill>
                  <a:schemeClr val="bg1"/>
                </a:solidFill>
              </a:rPr>
              <a:t>SQL Query</a:t>
            </a:r>
            <a:endParaRPr lang="en-US" sz="4400">
              <a:solidFill>
                <a:schemeClr val="bg1"/>
              </a:solidFill>
              <a:ea typeface="Calibri"/>
              <a:cs typeface="Calibri"/>
            </a:endParaRPr>
          </a:p>
        </p:txBody>
      </p:sp>
      <p:pic>
        <p:nvPicPr>
          <p:cNvPr id="9" name="Picture 8" descr="A screenshot of a computer&#10;&#10;Description automatically generated">
            <a:extLst>
              <a:ext uri="{FF2B5EF4-FFF2-40B4-BE49-F238E27FC236}">
                <a16:creationId xmlns:a16="http://schemas.microsoft.com/office/drawing/2014/main" id="{D381E76A-49AD-09FD-F3E4-4A1A2C0038E7}"/>
              </a:ext>
            </a:extLst>
          </p:cNvPr>
          <p:cNvPicPr>
            <a:picLocks noChangeAspect="1"/>
          </p:cNvPicPr>
          <p:nvPr/>
        </p:nvPicPr>
        <p:blipFill rotWithShape="1">
          <a:blip r:embed="rId4"/>
          <a:srcRect l="15149" t="15302" r="6328" b="-178"/>
          <a:stretch/>
        </p:blipFill>
        <p:spPr>
          <a:xfrm>
            <a:off x="3139668" y="971010"/>
            <a:ext cx="8906282" cy="5186155"/>
          </a:xfrm>
          <a:prstGeom prst="rect">
            <a:avLst/>
          </a:prstGeom>
          <a:effectLst>
            <a:outerShdw blurRad="469900" dist="38100" dir="2700000">
              <a:srgbClr val="000000">
                <a:alpha val="40000"/>
              </a:srgbClr>
            </a:outerShdw>
          </a:effectLst>
        </p:spPr>
      </p:pic>
      <p:sp>
        <p:nvSpPr>
          <p:cNvPr id="4" name="TextBox 3">
            <a:extLst>
              <a:ext uri="{FF2B5EF4-FFF2-40B4-BE49-F238E27FC236}">
                <a16:creationId xmlns:a16="http://schemas.microsoft.com/office/drawing/2014/main" id="{228FDA84-B873-AAAD-7710-0793ACCBA2C7}"/>
              </a:ext>
            </a:extLst>
          </p:cNvPr>
          <p:cNvSpPr txBox="1"/>
          <p:nvPr/>
        </p:nvSpPr>
        <p:spPr>
          <a:xfrm>
            <a:off x="256062" y="1461831"/>
            <a:ext cx="2790149" cy="384720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ea typeface="Calibri"/>
                <a:cs typeface="Calibri"/>
              </a:rPr>
              <a:t>SQL Data Review</a:t>
            </a:r>
            <a:endParaRPr lang="en-US" sz="2400"/>
          </a:p>
          <a:p>
            <a:endParaRPr lang="en-US" sz="2000">
              <a:ea typeface="Calibri"/>
              <a:cs typeface="Calibri"/>
            </a:endParaRPr>
          </a:p>
          <a:p>
            <a:r>
              <a:rPr lang="en-US" sz="2000">
                <a:ea typeface="Calibri"/>
                <a:cs typeface="Calibri"/>
              </a:rPr>
              <a:t>Columns Include</a:t>
            </a:r>
          </a:p>
          <a:p>
            <a:pPr marL="285750" indent="-285750">
              <a:buFont typeface="Arial,Sans-Serif"/>
              <a:buChar char="•"/>
            </a:pPr>
            <a:r>
              <a:rPr lang="en-US" sz="2000">
                <a:ea typeface="Calibri"/>
                <a:cs typeface="Calibri"/>
              </a:rPr>
              <a:t>Host ID</a:t>
            </a:r>
          </a:p>
          <a:p>
            <a:pPr marL="285750" indent="-285750">
              <a:buFont typeface="Arial,Sans-Serif"/>
              <a:buChar char="•"/>
            </a:pPr>
            <a:r>
              <a:rPr lang="en-US" sz="2000">
                <a:ea typeface="Calibri"/>
                <a:cs typeface="Calibri"/>
              </a:rPr>
              <a:t>Host Name</a:t>
            </a:r>
          </a:p>
          <a:p>
            <a:pPr marL="285750" indent="-285750">
              <a:buFont typeface="Arial,Sans-Serif"/>
              <a:buChar char="•"/>
            </a:pPr>
            <a:r>
              <a:rPr lang="en-US" sz="2000">
                <a:ea typeface="Calibri"/>
                <a:cs typeface="Calibri"/>
              </a:rPr>
              <a:t>Host Response Rate</a:t>
            </a:r>
          </a:p>
          <a:p>
            <a:pPr marL="285750" indent="-285750">
              <a:buFont typeface="Arial,Sans-Serif"/>
              <a:buChar char="•"/>
            </a:pPr>
            <a:r>
              <a:rPr lang="en-US" sz="2000">
                <a:ea typeface="Calibri"/>
                <a:cs typeface="Calibri"/>
              </a:rPr>
              <a:t>Host Acceptance Rate</a:t>
            </a:r>
          </a:p>
          <a:p>
            <a:pPr marL="285750" indent="-285750">
              <a:buFont typeface="Arial,Sans-Serif"/>
              <a:buChar char="•"/>
            </a:pPr>
            <a:r>
              <a:rPr lang="en-US" sz="2000">
                <a:ea typeface="Calibri"/>
                <a:cs typeface="Calibri"/>
              </a:rPr>
              <a:t>Super Host</a:t>
            </a:r>
          </a:p>
          <a:p>
            <a:pPr marL="285750" indent="-285750">
              <a:buFont typeface="Arial,Sans-Serif"/>
              <a:buChar char="•"/>
            </a:pPr>
            <a:r>
              <a:rPr lang="en-US" sz="2000">
                <a:ea typeface="Calibri"/>
                <a:cs typeface="Calibri"/>
              </a:rPr>
              <a:t>Price</a:t>
            </a:r>
          </a:p>
          <a:p>
            <a:pPr marL="285750" indent="-285750">
              <a:buFont typeface="Arial,Sans-Serif"/>
              <a:buChar char="•"/>
            </a:pPr>
            <a:r>
              <a:rPr lang="en-US" sz="2000">
                <a:ea typeface="Calibri"/>
                <a:cs typeface="Calibri"/>
              </a:rPr>
              <a:t>Availability</a:t>
            </a:r>
          </a:p>
          <a:p>
            <a:pPr marL="285750" indent="-285750">
              <a:buFont typeface="Arial,Sans-Serif"/>
              <a:buChar char="•"/>
            </a:pPr>
            <a:r>
              <a:rPr lang="en-US" sz="2000">
                <a:ea typeface="Calibri"/>
                <a:cs typeface="Calibri"/>
              </a:rPr>
              <a:t>Review Scores Rating</a:t>
            </a:r>
          </a:p>
          <a:p>
            <a:pPr marL="285750" indent="-285750">
              <a:buFont typeface="Arial,Sans-Serif"/>
              <a:buChar char="•"/>
            </a:pPr>
            <a:r>
              <a:rPr lang="en-US" sz="2000">
                <a:ea typeface="Calibri"/>
                <a:cs typeface="Calibri"/>
              </a:rPr>
              <a:t>Reviews per Month</a:t>
            </a:r>
            <a:endParaRPr lang="en-US"/>
          </a:p>
        </p:txBody>
      </p:sp>
    </p:spTree>
    <p:extLst>
      <p:ext uri="{BB962C8B-B14F-4D97-AF65-F5344CB8AC3E}">
        <p14:creationId xmlns:p14="http://schemas.microsoft.com/office/powerpoint/2010/main" val="1169993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8D75FD-D4F9-4D11-B70D-82EFCB4CF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38589C0-4606-4156-BEC9-696F08B09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rgbClr val="2F568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ext Placeholder 3">
            <a:extLst>
              <a:ext uri="{FF2B5EF4-FFF2-40B4-BE49-F238E27FC236}">
                <a16:creationId xmlns:a16="http://schemas.microsoft.com/office/drawing/2014/main" id="{1E3E0B5E-2D8D-8339-B935-3809B053E6E8}"/>
              </a:ext>
            </a:extLst>
          </p:cNvPr>
          <p:cNvSpPr>
            <a:spLocks noGrp="1"/>
          </p:cNvSpPr>
          <p:nvPr>
            <p:ph type="body" idx="1"/>
          </p:nvPr>
        </p:nvSpPr>
        <p:spPr>
          <a:xfrm>
            <a:off x="535802" y="3818843"/>
            <a:ext cx="4103913" cy="1554480"/>
          </a:xfrm>
        </p:spPr>
        <p:txBody>
          <a:bodyPr vert="horz" lIns="91440" tIns="45720" rIns="91440" bIns="45720" rtlCol="0">
            <a:normAutofit/>
          </a:bodyPr>
          <a:lstStyle/>
          <a:p>
            <a:endParaRPr lang="en-US" sz="1800">
              <a:solidFill>
                <a:srgbClr val="FFFFFF"/>
              </a:solidFill>
            </a:endParaRPr>
          </a:p>
        </p:txBody>
      </p:sp>
      <p:sp>
        <p:nvSpPr>
          <p:cNvPr id="19" name="Rectangle 18">
            <a:extLst>
              <a:ext uri="{FF2B5EF4-FFF2-40B4-BE49-F238E27FC236}">
                <a16:creationId xmlns:a16="http://schemas.microsoft.com/office/drawing/2014/main" id="{278668EE-3D16-4B1B-8CFE-482C22669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rgbClr val="F5A59B"/>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Rectangle 6">
            <a:extLst>
              <a:ext uri="{FF2B5EF4-FFF2-40B4-BE49-F238E27FC236}">
                <a16:creationId xmlns:a16="http://schemas.microsoft.com/office/drawing/2014/main" id="{BA9B3333-5773-7200-0DA8-A9501DBC0CC9}"/>
              </a:ext>
            </a:extLst>
          </p:cNvPr>
          <p:cNvSpPr/>
          <p:nvPr/>
        </p:nvSpPr>
        <p:spPr>
          <a:xfrm>
            <a:off x="-3761" y="0"/>
            <a:ext cx="4659342" cy="6857999"/>
          </a:xfrm>
          <a:prstGeom prst="rect">
            <a:avLst/>
          </a:prstGeom>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8100000" scaled="1"/>
            <a:tileRect/>
          </a:gradFill>
          <a:ln>
            <a:noFill/>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effectLst>
                <a:glow rad="127000">
                  <a:schemeClr val="accent1">
                    <a:alpha val="94000"/>
                  </a:schemeClr>
                </a:glow>
                <a:outerShdw blurRad="60007" dist="200025" dir="15000000" sy="30000" kx="-1800000" algn="bl" rotWithShape="0">
                  <a:prstClr val="black">
                    <a:alpha val="32000"/>
                  </a:prstClr>
                </a:outerShdw>
              </a:effectLst>
            </a:endParaRPr>
          </a:p>
        </p:txBody>
      </p:sp>
      <p:sp>
        <p:nvSpPr>
          <p:cNvPr id="5" name="TextBox 4">
            <a:extLst>
              <a:ext uri="{FF2B5EF4-FFF2-40B4-BE49-F238E27FC236}">
                <a16:creationId xmlns:a16="http://schemas.microsoft.com/office/drawing/2014/main" id="{9BB38A22-1917-4404-FACE-C9EE4EA24B4B}"/>
              </a:ext>
            </a:extLst>
          </p:cNvPr>
          <p:cNvSpPr txBox="1"/>
          <p:nvPr/>
        </p:nvSpPr>
        <p:spPr>
          <a:xfrm>
            <a:off x="172613" y="1023174"/>
            <a:ext cx="4338341" cy="1723549"/>
          </a:xfrm>
          <a:prstGeom prst="rect">
            <a:avLst/>
          </a:prstGeom>
          <a:noFill/>
        </p:spPr>
        <p:txBody>
          <a:bodyPr wrap="square" lIns="91440" tIns="45720" rIns="91440" bIns="45720" rtlCol="0" anchor="t">
            <a:spAutoFit/>
          </a:bodyPr>
          <a:lstStyle/>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Neural Network Model</a:t>
            </a:r>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panose="020B0503020204020204" pitchFamily="49" charset="-122"/>
              <a:cs typeface="Aptos Serif" panose="020B0502040204020203" pitchFamily="18" charset="0"/>
            </a:endParaRPr>
          </a:p>
          <a:p>
            <a:endParaRPr lang="en-US"/>
          </a:p>
        </p:txBody>
      </p:sp>
      <p:sp>
        <p:nvSpPr>
          <p:cNvPr id="8" name="TextBox 7">
            <a:extLst>
              <a:ext uri="{FF2B5EF4-FFF2-40B4-BE49-F238E27FC236}">
                <a16:creationId xmlns:a16="http://schemas.microsoft.com/office/drawing/2014/main" id="{654EE49E-AE70-598D-3CD7-72D45D7A595D}"/>
              </a:ext>
            </a:extLst>
          </p:cNvPr>
          <p:cNvSpPr txBox="1"/>
          <p:nvPr/>
        </p:nvSpPr>
        <p:spPr>
          <a:xfrm>
            <a:off x="221639" y="4209241"/>
            <a:ext cx="4103913" cy="1477328"/>
          </a:xfrm>
          <a:prstGeom prst="rect">
            <a:avLst/>
          </a:prstGeom>
          <a:noFill/>
        </p:spPr>
        <p:txBody>
          <a:bodyPr wrap="square" lIns="91440" tIns="45720" rIns="91440" bIns="45720" rtlCol="0" anchor="t">
            <a:spAutoFit/>
          </a:bodyPr>
          <a:lstStyle/>
          <a:p>
            <a:r>
              <a:rPr lang="en-US" sz="2400">
                <a:solidFill>
                  <a:srgbClr val="FFFFFF"/>
                </a:solidFill>
                <a:effectLst>
                  <a:outerShdw blurRad="50800" dist="38100" dir="13500000" algn="br" rotWithShape="0">
                    <a:prstClr val="black">
                      <a:alpha val="40000"/>
                    </a:prstClr>
                  </a:outerShdw>
                </a:effectLst>
                <a:ea typeface="Calibri"/>
                <a:cs typeface="Calibri"/>
              </a:rPr>
              <a:t>Neural Network Machine Learning used to predict </a:t>
            </a:r>
            <a:endParaRPr lang="en-US"/>
          </a:p>
          <a:p>
            <a:r>
              <a:rPr lang="en-US" sz="2400">
                <a:solidFill>
                  <a:srgbClr val="FFFFFF"/>
                </a:solidFill>
                <a:effectLst>
                  <a:outerShdw blurRad="50800" dist="38100" dir="13500000" algn="br" rotWithShape="0">
                    <a:prstClr val="black">
                      <a:alpha val="40000"/>
                    </a:prstClr>
                  </a:outerShdw>
                </a:effectLst>
                <a:ea typeface="Calibri"/>
                <a:cs typeface="Calibri"/>
              </a:rPr>
              <a:t>Super Hosts</a:t>
            </a:r>
            <a:endParaRPr lang="en-US"/>
          </a:p>
          <a:p>
            <a:endParaRPr lang="en-US"/>
          </a:p>
        </p:txBody>
      </p:sp>
      <p:pic>
        <p:nvPicPr>
          <p:cNvPr id="16" name="Picture 15">
            <a:extLst>
              <a:ext uri="{FF2B5EF4-FFF2-40B4-BE49-F238E27FC236}">
                <a16:creationId xmlns:a16="http://schemas.microsoft.com/office/drawing/2014/main" id="{B82518FC-835E-C9C1-919F-D556FBF7796A}"/>
              </a:ext>
            </a:extLst>
          </p:cNvPr>
          <p:cNvPicPr>
            <a:picLocks noChangeAspect="1"/>
          </p:cNvPicPr>
          <p:nvPr/>
        </p:nvPicPr>
        <p:blipFill rotWithShape="1">
          <a:blip r:embed="rId3"/>
          <a:srcRect l="48" t="6983" r="-98" b="-249"/>
          <a:stretch/>
        </p:blipFill>
        <p:spPr>
          <a:xfrm>
            <a:off x="4652906" y="0"/>
            <a:ext cx="7543336" cy="3968040"/>
          </a:xfrm>
          <a:prstGeom prst="rect">
            <a:avLst/>
          </a:prstGeom>
        </p:spPr>
      </p:pic>
      <p:pic>
        <p:nvPicPr>
          <p:cNvPr id="21" name="Picture 20">
            <a:extLst>
              <a:ext uri="{FF2B5EF4-FFF2-40B4-BE49-F238E27FC236}">
                <a16:creationId xmlns:a16="http://schemas.microsoft.com/office/drawing/2014/main" id="{E01346E8-D046-C56B-4BC4-200245C1E6FC}"/>
              </a:ext>
            </a:extLst>
          </p:cNvPr>
          <p:cNvPicPr>
            <a:picLocks noChangeAspect="1"/>
          </p:cNvPicPr>
          <p:nvPr/>
        </p:nvPicPr>
        <p:blipFill rotWithShape="1">
          <a:blip r:embed="rId4"/>
          <a:srcRect l="-98" t="16736" b="16736"/>
          <a:stretch/>
        </p:blipFill>
        <p:spPr>
          <a:xfrm>
            <a:off x="4649258" y="3492500"/>
            <a:ext cx="7542747" cy="3365506"/>
          </a:xfrm>
          <a:prstGeom prst="rect">
            <a:avLst/>
          </a:prstGeom>
        </p:spPr>
      </p:pic>
    </p:spTree>
    <p:extLst>
      <p:ext uri="{BB962C8B-B14F-4D97-AF65-F5344CB8AC3E}">
        <p14:creationId xmlns:p14="http://schemas.microsoft.com/office/powerpoint/2010/main" val="111272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yellow and orange gradient&#10;&#10;Description automatically generated">
            <a:extLst>
              <a:ext uri="{FF2B5EF4-FFF2-40B4-BE49-F238E27FC236}">
                <a16:creationId xmlns:a16="http://schemas.microsoft.com/office/drawing/2014/main" id="{875A8EFF-B150-75A6-8AB7-A3BEAA53EE5D}"/>
              </a:ext>
            </a:extLst>
          </p:cNvPr>
          <p:cNvPicPr>
            <a:picLocks noChangeAspect="1"/>
          </p:cNvPicPr>
          <p:nvPr/>
        </p:nvPicPr>
        <p:blipFill>
          <a:blip r:embed="rId3"/>
          <a:stretch>
            <a:fillRect/>
          </a:stretch>
        </p:blipFill>
        <p:spPr>
          <a:xfrm>
            <a:off x="-9896" y="-3308"/>
            <a:ext cx="12241480" cy="996224"/>
          </a:xfrm>
          <a:prstGeom prst="rect">
            <a:avLst/>
          </a:prstGeom>
        </p:spPr>
      </p:pic>
      <p:sp>
        <p:nvSpPr>
          <p:cNvPr id="5" name="TextBox 4">
            <a:extLst>
              <a:ext uri="{FF2B5EF4-FFF2-40B4-BE49-F238E27FC236}">
                <a16:creationId xmlns:a16="http://schemas.microsoft.com/office/drawing/2014/main" id="{C2E00BB7-7B30-DBAB-7C16-9FD2ECD62B35}"/>
              </a:ext>
            </a:extLst>
          </p:cNvPr>
          <p:cNvSpPr txBox="1"/>
          <p:nvPr/>
        </p:nvSpPr>
        <p:spPr>
          <a:xfrm>
            <a:off x="239869" y="155048"/>
            <a:ext cx="7749268" cy="1846659"/>
          </a:xfrm>
          <a:prstGeom prst="rect">
            <a:avLst/>
          </a:prstGeom>
          <a:noFill/>
        </p:spPr>
        <p:txBody>
          <a:bodyPr wrap="square" lIns="91440" tIns="45720" rIns="91440" bIns="45720" rtlCol="0" anchor="t">
            <a:spAutoFit/>
          </a:bodyPr>
          <a:lstStyle/>
          <a:p>
            <a:r>
              <a:rPr lang="en-US" sz="4800" b="1">
                <a:ea typeface="+mn-lt"/>
                <a:cs typeface="+mn-lt"/>
              </a:rPr>
              <a:t>Neural Network Model</a:t>
            </a:r>
            <a:endParaRPr lang="en-US" sz="4800">
              <a:ea typeface="+mn-lt"/>
              <a:cs typeface="+mn-lt"/>
            </a:endParaRPr>
          </a:p>
          <a:p>
            <a:endParaRPr lang="en-US" sz="4800" b="1">
              <a:latin typeface="Calibri Light"/>
              <a:ea typeface="Calibri Light"/>
              <a:cs typeface="Calibri Light"/>
            </a:endParaRPr>
          </a:p>
          <a:p>
            <a:endParaRPr lang="en-US">
              <a:latin typeface="Calibri" panose="020F0502020204030204"/>
              <a:ea typeface="Calibri" panose="020F0502020204030204"/>
              <a:cs typeface="Calibri" panose="020F0502020204030204"/>
            </a:endParaRPr>
          </a:p>
        </p:txBody>
      </p:sp>
      <p:sp>
        <p:nvSpPr>
          <p:cNvPr id="3" name="TextBox 2">
            <a:extLst>
              <a:ext uri="{FF2B5EF4-FFF2-40B4-BE49-F238E27FC236}">
                <a16:creationId xmlns:a16="http://schemas.microsoft.com/office/drawing/2014/main" id="{0B41CBBC-9F2B-FD05-42D1-2A5191134B7D}"/>
              </a:ext>
            </a:extLst>
          </p:cNvPr>
          <p:cNvSpPr txBox="1"/>
          <p:nvPr/>
        </p:nvSpPr>
        <p:spPr>
          <a:xfrm>
            <a:off x="234895" y="1406541"/>
            <a:ext cx="3224065" cy="403187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endParaRPr lang="en-US" b="1">
              <a:ea typeface="Calibri"/>
              <a:cs typeface="Calibri"/>
            </a:endParaRPr>
          </a:p>
          <a:p>
            <a:endParaRPr lang="en-US">
              <a:ea typeface="Calibri"/>
              <a:cs typeface="Calibri"/>
            </a:endParaRPr>
          </a:p>
          <a:p>
            <a:r>
              <a:rPr lang="en-US" sz="2000" b="1">
                <a:ea typeface="Calibri"/>
                <a:cs typeface="Calibri"/>
              </a:rPr>
              <a:t>Features </a:t>
            </a:r>
          </a:p>
          <a:p>
            <a:endParaRPr lang="en-US" sz="2000">
              <a:ea typeface="Calibri"/>
              <a:cs typeface="Calibri"/>
            </a:endParaRPr>
          </a:p>
          <a:p>
            <a:pPr marL="285750" indent="-285750">
              <a:buFont typeface="Arial"/>
              <a:buChar char="•"/>
            </a:pPr>
            <a:r>
              <a:rPr lang="en-US" sz="2000">
                <a:ea typeface="Calibri"/>
                <a:cs typeface="Calibri"/>
              </a:rPr>
              <a:t>Host Response Rate</a:t>
            </a:r>
          </a:p>
          <a:p>
            <a:pPr marL="285750" indent="-285750">
              <a:buFont typeface="Arial"/>
              <a:buChar char="•"/>
            </a:pPr>
            <a:r>
              <a:rPr lang="en-US" sz="2000">
                <a:ea typeface="Calibri"/>
                <a:cs typeface="Calibri"/>
              </a:rPr>
              <a:t>Host Acceptance Rate</a:t>
            </a:r>
          </a:p>
          <a:p>
            <a:pPr marL="285750" indent="-285750">
              <a:buFont typeface="Arial"/>
              <a:buChar char="•"/>
            </a:pPr>
            <a:r>
              <a:rPr lang="en-US" sz="2000">
                <a:ea typeface="Calibri"/>
                <a:cs typeface="Calibri"/>
              </a:rPr>
              <a:t>Host Profile Pic</a:t>
            </a:r>
          </a:p>
          <a:p>
            <a:pPr marL="285750" indent="-285750">
              <a:buFont typeface="Arial"/>
              <a:buChar char="•"/>
            </a:pPr>
            <a:r>
              <a:rPr lang="en-US" sz="2000">
                <a:ea typeface="Calibri"/>
                <a:cs typeface="Calibri"/>
              </a:rPr>
              <a:t>Host Identity Verified</a:t>
            </a:r>
          </a:p>
          <a:p>
            <a:pPr marL="285750" indent="-285750">
              <a:buFont typeface="Arial"/>
              <a:buChar char="•"/>
            </a:pPr>
            <a:r>
              <a:rPr lang="en-US" sz="2000">
                <a:ea typeface="Calibri"/>
                <a:cs typeface="Calibri"/>
              </a:rPr>
              <a:t>Price</a:t>
            </a:r>
          </a:p>
          <a:p>
            <a:pPr marL="285750" indent="-285750">
              <a:buFont typeface="Arial"/>
              <a:buChar char="•"/>
            </a:pPr>
            <a:r>
              <a:rPr lang="en-US" sz="2000">
                <a:ea typeface="Calibri"/>
                <a:cs typeface="Calibri"/>
              </a:rPr>
              <a:t>Availability</a:t>
            </a:r>
          </a:p>
          <a:p>
            <a:pPr marL="285750" indent="-285750">
              <a:buFont typeface="Arial"/>
              <a:buChar char="•"/>
            </a:pPr>
            <a:r>
              <a:rPr lang="en-US" sz="2000">
                <a:ea typeface="Calibri"/>
                <a:cs typeface="Calibri"/>
              </a:rPr>
              <a:t>Review Scores Rating</a:t>
            </a:r>
          </a:p>
          <a:p>
            <a:pPr marL="285750" indent="-285750">
              <a:buFont typeface="Arial"/>
              <a:buChar char="•"/>
            </a:pPr>
            <a:r>
              <a:rPr lang="en-US" sz="2000">
                <a:ea typeface="Calibri"/>
                <a:cs typeface="Calibri"/>
              </a:rPr>
              <a:t>Instant Bookable</a:t>
            </a:r>
          </a:p>
          <a:p>
            <a:pPr marL="285750" indent="-285750">
              <a:buFont typeface="Arial"/>
              <a:buChar char="•"/>
            </a:pPr>
            <a:r>
              <a:rPr lang="en-US" sz="2000">
                <a:ea typeface="Calibri"/>
                <a:cs typeface="Calibri"/>
              </a:rPr>
              <a:t>Reviews per Month</a:t>
            </a:r>
          </a:p>
        </p:txBody>
      </p:sp>
      <p:pic>
        <p:nvPicPr>
          <p:cNvPr id="7" name="Picture 6" descr="A screenshot of a computer&#10;&#10;Description automatically generated">
            <a:extLst>
              <a:ext uri="{FF2B5EF4-FFF2-40B4-BE49-F238E27FC236}">
                <a16:creationId xmlns:a16="http://schemas.microsoft.com/office/drawing/2014/main" id="{78D57869-30A3-7BAF-4F0B-53CC1BCB0016}"/>
              </a:ext>
            </a:extLst>
          </p:cNvPr>
          <p:cNvPicPr>
            <a:picLocks noChangeAspect="1"/>
          </p:cNvPicPr>
          <p:nvPr/>
        </p:nvPicPr>
        <p:blipFill rotWithShape="1">
          <a:blip r:embed="rId4"/>
          <a:srcRect l="5642" t="37964" r="10938" b="18417"/>
          <a:stretch/>
        </p:blipFill>
        <p:spPr>
          <a:xfrm>
            <a:off x="2992055" y="2153059"/>
            <a:ext cx="9088534" cy="3929990"/>
          </a:xfrm>
          <a:prstGeom prst="rect">
            <a:avLst/>
          </a:prstGeom>
          <a:effectLst>
            <a:outerShdw blurRad="127000" dist="38100" dir="2700000">
              <a:srgbClr val="000000">
                <a:alpha val="40000"/>
              </a:srgbClr>
            </a:outerShdw>
          </a:effectLst>
        </p:spPr>
      </p:pic>
      <p:pic>
        <p:nvPicPr>
          <p:cNvPr id="4" name="Picture 3" descr="A yellow and orange gradient&#10;&#10;Description automatically generated">
            <a:extLst>
              <a:ext uri="{FF2B5EF4-FFF2-40B4-BE49-F238E27FC236}">
                <a16:creationId xmlns:a16="http://schemas.microsoft.com/office/drawing/2014/main" id="{82D7140A-7907-AAF3-6932-305BFB47DBFD}"/>
              </a:ext>
            </a:extLst>
          </p:cNvPr>
          <p:cNvPicPr>
            <a:picLocks noChangeAspect="1"/>
          </p:cNvPicPr>
          <p:nvPr/>
        </p:nvPicPr>
        <p:blipFill>
          <a:blip r:embed="rId3"/>
          <a:stretch>
            <a:fillRect/>
          </a:stretch>
        </p:blipFill>
        <p:spPr>
          <a:xfrm>
            <a:off x="-9524" y="6365331"/>
            <a:ext cx="12241480" cy="495976"/>
          </a:xfrm>
          <a:prstGeom prst="rect">
            <a:avLst/>
          </a:prstGeom>
        </p:spPr>
      </p:pic>
      <p:sp>
        <p:nvSpPr>
          <p:cNvPr id="8" name="TextBox 7">
            <a:extLst>
              <a:ext uri="{FF2B5EF4-FFF2-40B4-BE49-F238E27FC236}">
                <a16:creationId xmlns:a16="http://schemas.microsoft.com/office/drawing/2014/main" id="{44FD76E6-29E8-FFC9-2174-0943326BCD47}"/>
              </a:ext>
            </a:extLst>
          </p:cNvPr>
          <p:cNvSpPr txBox="1"/>
          <p:nvPr/>
        </p:nvSpPr>
        <p:spPr>
          <a:xfrm>
            <a:off x="178281" y="1656852"/>
            <a:ext cx="4861366" cy="6771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ea typeface="+mn-lt"/>
                <a:cs typeface="+mn-lt"/>
              </a:rPr>
              <a:t>Target Feature</a:t>
            </a:r>
            <a:r>
              <a:rPr lang="en-US" sz="2000">
                <a:ea typeface="+mn-lt"/>
                <a:cs typeface="+mn-lt"/>
              </a:rPr>
              <a:t> – Super Host </a:t>
            </a:r>
          </a:p>
          <a:p>
            <a:pPr algn="l"/>
            <a:endParaRPr lang="en-US">
              <a:cs typeface="Calibri"/>
            </a:endParaRPr>
          </a:p>
        </p:txBody>
      </p:sp>
      <p:sp>
        <p:nvSpPr>
          <p:cNvPr id="9" name="TextBox 8">
            <a:extLst>
              <a:ext uri="{FF2B5EF4-FFF2-40B4-BE49-F238E27FC236}">
                <a16:creationId xmlns:a16="http://schemas.microsoft.com/office/drawing/2014/main" id="{AD201A9B-CEC2-F55F-ED26-D699F70C4459}"/>
              </a:ext>
            </a:extLst>
          </p:cNvPr>
          <p:cNvSpPr txBox="1"/>
          <p:nvPr/>
        </p:nvSpPr>
        <p:spPr>
          <a:xfrm>
            <a:off x="178128" y="158337"/>
            <a:ext cx="6373090"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solidFill>
                  <a:schemeClr val="bg1"/>
                </a:solidFill>
                <a:ea typeface="+mn-lt"/>
                <a:cs typeface="+mn-lt"/>
              </a:rPr>
              <a:t>Neural Network Model</a:t>
            </a:r>
            <a:endParaRPr lang="en-US" sz="4800">
              <a:solidFill>
                <a:schemeClr val="bg1"/>
              </a:solidFill>
              <a:ea typeface="+mn-lt"/>
              <a:cs typeface="+mn-lt"/>
            </a:endParaRPr>
          </a:p>
          <a:p>
            <a:pPr algn="l"/>
            <a:endParaRPr lang="en-US">
              <a:ea typeface="Calibri"/>
              <a:cs typeface="Calibri"/>
            </a:endParaRPr>
          </a:p>
        </p:txBody>
      </p:sp>
    </p:spTree>
    <p:extLst>
      <p:ext uri="{BB962C8B-B14F-4D97-AF65-F5344CB8AC3E}">
        <p14:creationId xmlns:p14="http://schemas.microsoft.com/office/powerpoint/2010/main" val="1031624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2E00BB7-7B30-DBAB-7C16-9FD2ECD62B35}"/>
              </a:ext>
            </a:extLst>
          </p:cNvPr>
          <p:cNvSpPr txBox="1"/>
          <p:nvPr/>
        </p:nvSpPr>
        <p:spPr>
          <a:xfrm>
            <a:off x="328934" y="-300584"/>
            <a:ext cx="11648332" cy="1846659"/>
          </a:xfrm>
          <a:prstGeom prst="rect">
            <a:avLst/>
          </a:prstGeom>
          <a:noFill/>
        </p:spPr>
        <p:txBody>
          <a:bodyPr wrap="square" lIns="91440" tIns="45720" rIns="91440" bIns="45720" rtlCol="0" anchor="t">
            <a:spAutoFit/>
          </a:bodyPr>
          <a:lstStyle/>
          <a:p>
            <a:endParaRPr lang="en-US" sz="2400" b="1">
              <a:latin typeface="Calibri Light"/>
              <a:ea typeface="Calibri Light"/>
              <a:cs typeface="Calibri Light"/>
            </a:endParaRPr>
          </a:p>
          <a:p>
            <a:r>
              <a:rPr lang="en-US" sz="3600" b="1">
                <a:latin typeface="Calibri Light"/>
                <a:ea typeface="Calibri Light"/>
                <a:cs typeface="Calibri Light"/>
              </a:rPr>
              <a:t>Neural Network  - 3 Layers </a:t>
            </a:r>
          </a:p>
          <a:p>
            <a:r>
              <a:rPr lang="en-US" sz="3600" b="1">
                <a:latin typeface="Calibri Light"/>
                <a:ea typeface="Calibri Light"/>
                <a:cs typeface="Calibri Light"/>
              </a:rPr>
              <a:t>75% Accuracy</a:t>
            </a:r>
            <a:endParaRPr lang="en-US"/>
          </a:p>
          <a:p>
            <a:endParaRPr lang="en-US">
              <a:ea typeface="Calibri" panose="020F0502020204030204"/>
              <a:cs typeface="Calibri" panose="020F0502020204030204"/>
            </a:endParaRPr>
          </a:p>
        </p:txBody>
      </p:sp>
      <p:pic>
        <p:nvPicPr>
          <p:cNvPr id="4" name="Picture 3" descr="A yellow and orange gradient&#10;&#10;Description automatically generated">
            <a:extLst>
              <a:ext uri="{FF2B5EF4-FFF2-40B4-BE49-F238E27FC236}">
                <a16:creationId xmlns:a16="http://schemas.microsoft.com/office/drawing/2014/main" id="{43B3390A-849D-6721-D4DF-E3851FD787F9}"/>
              </a:ext>
            </a:extLst>
          </p:cNvPr>
          <p:cNvPicPr>
            <a:picLocks noChangeAspect="1"/>
          </p:cNvPicPr>
          <p:nvPr/>
        </p:nvPicPr>
        <p:blipFill>
          <a:blip r:embed="rId3"/>
          <a:stretch>
            <a:fillRect/>
          </a:stretch>
        </p:blipFill>
        <p:spPr>
          <a:xfrm>
            <a:off x="1" y="6384381"/>
            <a:ext cx="12222430" cy="476926"/>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D467ADB-3CC4-0684-FC46-2F46B78A2454}"/>
              </a:ext>
            </a:extLst>
          </p:cNvPr>
          <p:cNvPicPr>
            <a:picLocks noChangeAspect="1"/>
          </p:cNvPicPr>
          <p:nvPr/>
        </p:nvPicPr>
        <p:blipFill rotWithShape="1">
          <a:blip r:embed="rId4"/>
          <a:srcRect l="18092" t="76420" r="41496" b="3835"/>
          <a:stretch/>
        </p:blipFill>
        <p:spPr>
          <a:xfrm>
            <a:off x="3602061" y="3929835"/>
            <a:ext cx="7238099" cy="1873750"/>
          </a:xfrm>
          <a:prstGeom prst="rect">
            <a:avLst/>
          </a:prstGeom>
        </p:spPr>
      </p:pic>
      <p:sp>
        <p:nvSpPr>
          <p:cNvPr id="7" name="TextBox 6">
            <a:extLst>
              <a:ext uri="{FF2B5EF4-FFF2-40B4-BE49-F238E27FC236}">
                <a16:creationId xmlns:a16="http://schemas.microsoft.com/office/drawing/2014/main" id="{75A68A06-226C-0DAF-8D14-2D3B13083BD8}"/>
              </a:ext>
            </a:extLst>
          </p:cNvPr>
          <p:cNvSpPr txBox="1"/>
          <p:nvPr/>
        </p:nvSpPr>
        <p:spPr>
          <a:xfrm>
            <a:off x="537147" y="1268785"/>
            <a:ext cx="25804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First Model</a:t>
            </a:r>
          </a:p>
          <a:p>
            <a:r>
              <a:rPr lang="en-US">
                <a:ea typeface="Calibri"/>
                <a:cs typeface="Calibri"/>
              </a:rPr>
              <a:t>9 features</a:t>
            </a:r>
          </a:p>
          <a:p>
            <a:r>
              <a:rPr lang="en-US">
                <a:ea typeface="Calibri"/>
                <a:cs typeface="Calibri"/>
              </a:rPr>
              <a:t>3 layers</a:t>
            </a:r>
            <a:endParaRPr lang="en-US"/>
          </a:p>
          <a:p>
            <a:r>
              <a:rPr lang="en-US">
                <a:ea typeface="Calibri"/>
                <a:cs typeface="Calibri"/>
              </a:rPr>
              <a:t>1st layer – 20 neurons</a:t>
            </a:r>
          </a:p>
          <a:p>
            <a:r>
              <a:rPr lang="en-US">
                <a:ea typeface="Calibri"/>
                <a:cs typeface="Calibri"/>
              </a:rPr>
              <a:t>2nd layer – 40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pic>
        <p:nvPicPr>
          <p:cNvPr id="8" name="Picture 7" descr="A screenshot of a computer&#10;&#10;Description automatically generated">
            <a:extLst>
              <a:ext uri="{FF2B5EF4-FFF2-40B4-BE49-F238E27FC236}">
                <a16:creationId xmlns:a16="http://schemas.microsoft.com/office/drawing/2014/main" id="{950FABB0-A98C-4DB0-3618-07BFDC900E8A}"/>
              </a:ext>
            </a:extLst>
          </p:cNvPr>
          <p:cNvPicPr>
            <a:picLocks noChangeAspect="1"/>
          </p:cNvPicPr>
          <p:nvPr/>
        </p:nvPicPr>
        <p:blipFill rotWithShape="1">
          <a:blip r:embed="rId5"/>
          <a:srcRect l="4406" t="22456" r="61111" b="49984"/>
          <a:stretch/>
        </p:blipFill>
        <p:spPr>
          <a:xfrm>
            <a:off x="3722730" y="755649"/>
            <a:ext cx="7051109" cy="3065524"/>
          </a:xfrm>
          <a:prstGeom prst="rect">
            <a:avLst/>
          </a:prstGeom>
        </p:spPr>
      </p:pic>
    </p:spTree>
    <p:extLst>
      <p:ext uri="{BB962C8B-B14F-4D97-AF65-F5344CB8AC3E}">
        <p14:creationId xmlns:p14="http://schemas.microsoft.com/office/powerpoint/2010/main" val="94810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2E00BB7-7B30-DBAB-7C16-9FD2ECD62B35}"/>
              </a:ext>
            </a:extLst>
          </p:cNvPr>
          <p:cNvSpPr txBox="1"/>
          <p:nvPr/>
        </p:nvSpPr>
        <p:spPr>
          <a:xfrm>
            <a:off x="328934" y="115051"/>
            <a:ext cx="11626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4 Layers </a:t>
            </a:r>
            <a:endParaRPr lang="en-US" sz="3600">
              <a:latin typeface="Calibri" panose="020F0502020204030204"/>
              <a:ea typeface="Calibri Light"/>
              <a:cs typeface="Calibri"/>
            </a:endParaRPr>
          </a:p>
          <a:p>
            <a:r>
              <a:rPr lang="en-US" sz="3600" b="1">
                <a:latin typeface="Calibri Light"/>
                <a:ea typeface="Calibri Light"/>
                <a:cs typeface="Calibri Light"/>
              </a:rPr>
              <a:t>76% Accuracy</a:t>
            </a:r>
            <a:endParaRPr lang="en-US" sz="3600">
              <a:ea typeface="Calibri"/>
              <a:cs typeface="Calibri"/>
            </a:endParaRPr>
          </a:p>
          <a:p>
            <a:endParaRPr lang="en-US">
              <a:ea typeface="Calibri" panose="020F0502020204030204"/>
              <a:cs typeface="Calibri" panose="020F0502020204030204"/>
            </a:endParaRPr>
          </a:p>
        </p:txBody>
      </p:sp>
      <p:pic>
        <p:nvPicPr>
          <p:cNvPr id="9" name="Picture 8" descr="A screenshot of a computer&#10;&#10;Description automatically generated">
            <a:extLst>
              <a:ext uri="{FF2B5EF4-FFF2-40B4-BE49-F238E27FC236}">
                <a16:creationId xmlns:a16="http://schemas.microsoft.com/office/drawing/2014/main" id="{E6CBC2F2-312D-3996-41B4-22303739B579}"/>
              </a:ext>
            </a:extLst>
          </p:cNvPr>
          <p:cNvPicPr>
            <a:picLocks noChangeAspect="1"/>
          </p:cNvPicPr>
          <p:nvPr/>
        </p:nvPicPr>
        <p:blipFill rotWithShape="1">
          <a:blip r:embed="rId3"/>
          <a:srcRect l="2780" t="29514" r="53779" b="34790"/>
          <a:stretch/>
        </p:blipFill>
        <p:spPr>
          <a:xfrm>
            <a:off x="3697574" y="897072"/>
            <a:ext cx="7211850" cy="3185903"/>
          </a:xfrm>
          <a:prstGeom prst="rect">
            <a:avLst/>
          </a:prstGeom>
        </p:spPr>
      </p:pic>
      <p:pic>
        <p:nvPicPr>
          <p:cNvPr id="2" name="Picture 1" descr="A screenshot of a computer&#10;&#10;Description automatically generated">
            <a:extLst>
              <a:ext uri="{FF2B5EF4-FFF2-40B4-BE49-F238E27FC236}">
                <a16:creationId xmlns:a16="http://schemas.microsoft.com/office/drawing/2014/main" id="{2F18FA5E-D12F-CBAA-C9C7-F6154C3D91DC}"/>
              </a:ext>
            </a:extLst>
          </p:cNvPr>
          <p:cNvPicPr>
            <a:picLocks noChangeAspect="1"/>
          </p:cNvPicPr>
          <p:nvPr/>
        </p:nvPicPr>
        <p:blipFill rotWithShape="1">
          <a:blip r:embed="rId4"/>
          <a:srcRect l="3382" t="74595" r="53599" b="3526"/>
          <a:stretch/>
        </p:blipFill>
        <p:spPr>
          <a:xfrm>
            <a:off x="3760031" y="4139611"/>
            <a:ext cx="7149886" cy="1952363"/>
          </a:xfrm>
          <a:prstGeom prst="rect">
            <a:avLst/>
          </a:prstGeom>
        </p:spPr>
      </p:pic>
      <p:pic>
        <p:nvPicPr>
          <p:cNvPr id="4" name="Picture 3" descr="A yellow and orange gradient&#10;&#10;Description automatically generated">
            <a:extLst>
              <a:ext uri="{FF2B5EF4-FFF2-40B4-BE49-F238E27FC236}">
                <a16:creationId xmlns:a16="http://schemas.microsoft.com/office/drawing/2014/main" id="{34478340-8D97-A37E-122A-0E753E98A367}"/>
              </a:ext>
            </a:extLst>
          </p:cNvPr>
          <p:cNvPicPr>
            <a:picLocks noChangeAspect="1"/>
          </p:cNvPicPr>
          <p:nvPr/>
        </p:nvPicPr>
        <p:blipFill>
          <a:blip r:embed="rId5"/>
          <a:stretch>
            <a:fillRect/>
          </a:stretch>
        </p:blipFill>
        <p:spPr>
          <a:xfrm>
            <a:off x="1" y="6251031"/>
            <a:ext cx="12241480" cy="610276"/>
          </a:xfrm>
          <a:prstGeom prst="rect">
            <a:avLst/>
          </a:prstGeom>
        </p:spPr>
      </p:pic>
      <p:sp>
        <p:nvSpPr>
          <p:cNvPr id="6" name="TextBox 5">
            <a:extLst>
              <a:ext uri="{FF2B5EF4-FFF2-40B4-BE49-F238E27FC236}">
                <a16:creationId xmlns:a16="http://schemas.microsoft.com/office/drawing/2014/main" id="{E427B119-E05B-45BD-D91D-D13D774EC8B2}"/>
              </a:ext>
            </a:extLst>
          </p:cNvPr>
          <p:cNvSpPr txBox="1"/>
          <p:nvPr/>
        </p:nvSpPr>
        <p:spPr>
          <a:xfrm>
            <a:off x="537147" y="1279368"/>
            <a:ext cx="3035508"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2nd Model</a:t>
            </a:r>
          </a:p>
          <a:p>
            <a:r>
              <a:rPr lang="en-US">
                <a:ea typeface="Calibri"/>
                <a:cs typeface="Calibri"/>
              </a:rPr>
              <a:t>9 features</a:t>
            </a:r>
          </a:p>
          <a:p>
            <a:r>
              <a:rPr lang="en-US">
                <a:ea typeface="Calibri"/>
                <a:cs typeface="Calibri"/>
              </a:rPr>
              <a:t>4 layers</a:t>
            </a:r>
            <a:endParaRPr lang="en-US"/>
          </a:p>
          <a:p>
            <a:r>
              <a:rPr lang="en-US">
                <a:ea typeface="Calibri"/>
                <a:cs typeface="Calibri"/>
              </a:rPr>
              <a:t>1st layer – 20 neurons</a:t>
            </a:r>
          </a:p>
          <a:p>
            <a:r>
              <a:rPr lang="en-US">
                <a:ea typeface="Calibri"/>
                <a:cs typeface="Calibri"/>
              </a:rPr>
              <a:t>2nd layer – 40 neurons</a:t>
            </a:r>
          </a:p>
          <a:p>
            <a:r>
              <a:rPr lang="en-US">
                <a:ea typeface="Calibri"/>
                <a:cs typeface="Calibri"/>
              </a:rPr>
              <a:t>3rd layer – 60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spTree>
    <p:extLst>
      <p:ext uri="{BB962C8B-B14F-4D97-AF65-F5344CB8AC3E}">
        <p14:creationId xmlns:p14="http://schemas.microsoft.com/office/powerpoint/2010/main" val="341610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pic>
        <p:nvPicPr>
          <p:cNvPr id="6" name="Picture 5" descr="A bar graph with blue bars&#10;&#10;Description automatically generated">
            <a:extLst>
              <a:ext uri="{FF2B5EF4-FFF2-40B4-BE49-F238E27FC236}">
                <a16:creationId xmlns:a16="http://schemas.microsoft.com/office/drawing/2014/main" id="{C690EC57-2AB1-AA7A-5A25-6FA6B9FCC0A1}"/>
              </a:ext>
            </a:extLst>
          </p:cNvPr>
          <p:cNvPicPr>
            <a:picLocks noChangeAspect="1"/>
          </p:cNvPicPr>
          <p:nvPr/>
        </p:nvPicPr>
        <p:blipFill>
          <a:blip r:embed="rId4"/>
          <a:stretch>
            <a:fillRect/>
          </a:stretch>
        </p:blipFill>
        <p:spPr>
          <a:xfrm>
            <a:off x="4520750" y="1284072"/>
            <a:ext cx="7554105" cy="4159769"/>
          </a:xfrm>
          <a:prstGeom prst="rect">
            <a:avLst/>
          </a:prstGeom>
        </p:spPr>
      </p:pic>
      <p:pic>
        <p:nvPicPr>
          <p:cNvPr id="8" name="Picture 7" descr="A screenshot of a computer code&#10;&#10;Description automatically generated">
            <a:extLst>
              <a:ext uri="{FF2B5EF4-FFF2-40B4-BE49-F238E27FC236}">
                <a16:creationId xmlns:a16="http://schemas.microsoft.com/office/drawing/2014/main" id="{458250BB-D184-A9B2-45BD-77426BBFA857}"/>
              </a:ext>
            </a:extLst>
          </p:cNvPr>
          <p:cNvPicPr>
            <a:picLocks noChangeAspect="1"/>
          </p:cNvPicPr>
          <p:nvPr/>
        </p:nvPicPr>
        <p:blipFill rotWithShape="1">
          <a:blip r:embed="rId5"/>
          <a:srcRect r="33600" b="1282"/>
          <a:stretch/>
        </p:blipFill>
        <p:spPr>
          <a:xfrm>
            <a:off x="369592" y="3281388"/>
            <a:ext cx="4146310" cy="1913712"/>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a:t>
            </a:r>
            <a:endParaRPr lang="en-US" sz="3600">
              <a:latin typeface="Calibri" panose="020F0502020204030204"/>
              <a:ea typeface="Calibri Light"/>
              <a:cs typeface="Calibri"/>
            </a:endParaRPr>
          </a:p>
          <a:p>
            <a:r>
              <a:rPr lang="en-US" sz="3600" b="1">
                <a:latin typeface="Calibri Light"/>
                <a:ea typeface="Calibri Light"/>
                <a:cs typeface="Calibri Light"/>
              </a:rPr>
              <a:t>78% Accuracy</a:t>
            </a:r>
            <a:endParaRPr lang="en-US" sz="3600">
              <a:ea typeface="Calibri"/>
              <a:cs typeface="Calibri"/>
            </a:endParaRPr>
          </a:p>
          <a:p>
            <a:endParaRPr lang="en-US">
              <a:ea typeface="Calibri" panose="020F0502020204030204"/>
              <a:cs typeface="Calibri" panose="020F0502020204030204"/>
            </a:endParaRPr>
          </a:p>
        </p:txBody>
      </p:sp>
      <p:sp>
        <p:nvSpPr>
          <p:cNvPr id="3" name="TextBox 2">
            <a:extLst>
              <a:ext uri="{FF2B5EF4-FFF2-40B4-BE49-F238E27FC236}">
                <a16:creationId xmlns:a16="http://schemas.microsoft.com/office/drawing/2014/main" id="{A452807F-A1F9-CD56-D32E-6344B878AE17}"/>
              </a:ext>
            </a:extLst>
          </p:cNvPr>
          <p:cNvSpPr txBox="1"/>
          <p:nvPr/>
        </p:nvSpPr>
        <p:spPr>
          <a:xfrm>
            <a:off x="537147" y="1361606"/>
            <a:ext cx="303550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4th Model</a:t>
            </a:r>
          </a:p>
          <a:p>
            <a:r>
              <a:rPr lang="en-US">
                <a:ea typeface="Calibri"/>
                <a:cs typeface="Calibri"/>
              </a:rPr>
              <a:t>Random Forest</a:t>
            </a:r>
          </a:p>
          <a:p>
            <a:r>
              <a:rPr lang="en-US">
                <a:ea typeface="Calibri"/>
                <a:cs typeface="Calibri"/>
              </a:rPr>
              <a:t>Used default values</a:t>
            </a:r>
          </a:p>
          <a:p>
            <a:r>
              <a:rPr lang="en-US">
                <a:ea typeface="Calibri"/>
                <a:cs typeface="Calibri"/>
              </a:rPr>
              <a:t>9 features</a:t>
            </a:r>
            <a:endParaRPr lang="en-US"/>
          </a:p>
          <a:p>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2929789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967C46C8-A478-5D11-0887-0D8D7C50BF55}"/>
              </a:ext>
            </a:extLst>
          </p:cNvPr>
          <p:cNvPicPr>
            <a:picLocks noChangeAspect="1"/>
          </p:cNvPicPr>
          <p:nvPr/>
        </p:nvPicPr>
        <p:blipFill>
          <a:blip r:embed="rId3"/>
          <a:stretch>
            <a:fillRect/>
          </a:stretch>
        </p:blipFill>
        <p:spPr>
          <a:xfrm>
            <a:off x="1" y="6251031"/>
            <a:ext cx="12241480" cy="61027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BF0232D4-9545-0226-3DF2-042519303010}"/>
              </a:ext>
            </a:extLst>
          </p:cNvPr>
          <p:cNvPicPr>
            <a:picLocks noChangeAspect="1"/>
          </p:cNvPicPr>
          <p:nvPr/>
        </p:nvPicPr>
        <p:blipFill rotWithShape="1">
          <a:blip r:embed="rId4"/>
          <a:srcRect l="2686" t="21036" r="53432" b="42880"/>
          <a:stretch/>
        </p:blipFill>
        <p:spPr>
          <a:xfrm>
            <a:off x="3759137" y="1079334"/>
            <a:ext cx="6979891" cy="308430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F37283FD-C8F7-036B-3AAB-04EC96A7F1B3}"/>
              </a:ext>
            </a:extLst>
          </p:cNvPr>
          <p:cNvPicPr>
            <a:picLocks noChangeAspect="1"/>
          </p:cNvPicPr>
          <p:nvPr/>
        </p:nvPicPr>
        <p:blipFill rotWithShape="1">
          <a:blip r:embed="rId5"/>
          <a:srcRect t="76537" r="52431" b="2928"/>
          <a:stretch/>
        </p:blipFill>
        <p:spPr>
          <a:xfrm>
            <a:off x="3596775" y="4263591"/>
            <a:ext cx="7164847" cy="1663198"/>
          </a:xfrm>
          <a:prstGeom prst="rect">
            <a:avLst/>
          </a:prstGeom>
        </p:spPr>
      </p:pic>
      <p:sp>
        <p:nvSpPr>
          <p:cNvPr id="9" name="TextBox 8">
            <a:extLst>
              <a:ext uri="{FF2B5EF4-FFF2-40B4-BE49-F238E27FC236}">
                <a16:creationId xmlns:a16="http://schemas.microsoft.com/office/drawing/2014/main" id="{1BF33D15-2DF9-C7CF-8209-31E258F7FBEF}"/>
              </a:ext>
            </a:extLst>
          </p:cNvPr>
          <p:cNvSpPr txBox="1"/>
          <p:nvPr/>
        </p:nvSpPr>
        <p:spPr>
          <a:xfrm>
            <a:off x="328934" y="115051"/>
            <a:ext cx="11626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Added Host ID / Removed Features</a:t>
            </a:r>
            <a:endParaRPr lang="en-US" sz="3600">
              <a:latin typeface="Calibri" panose="020F0502020204030204"/>
              <a:ea typeface="Calibri Light"/>
              <a:cs typeface="Calibri"/>
            </a:endParaRPr>
          </a:p>
          <a:p>
            <a:r>
              <a:rPr lang="en-US" sz="3600" b="1">
                <a:latin typeface="Calibri Light"/>
                <a:ea typeface="Calibri Light"/>
                <a:cs typeface="Calibri Light"/>
              </a:rPr>
              <a:t>82% Accuracy</a:t>
            </a:r>
            <a:endParaRPr lang="en-US" sz="3600">
              <a:ea typeface="Calibri"/>
              <a:cs typeface="Calibri"/>
            </a:endParaRPr>
          </a:p>
          <a:p>
            <a:endParaRPr lang="en-US">
              <a:ea typeface="Calibri" panose="020F0502020204030204"/>
              <a:cs typeface="Calibri" panose="020F0502020204030204"/>
            </a:endParaRPr>
          </a:p>
        </p:txBody>
      </p:sp>
      <p:sp>
        <p:nvSpPr>
          <p:cNvPr id="5" name="TextBox 4">
            <a:extLst>
              <a:ext uri="{FF2B5EF4-FFF2-40B4-BE49-F238E27FC236}">
                <a16:creationId xmlns:a16="http://schemas.microsoft.com/office/drawing/2014/main" id="{5B53EB57-BFFC-4AF4-B14F-205A9F5BD064}"/>
              </a:ext>
            </a:extLst>
          </p:cNvPr>
          <p:cNvSpPr txBox="1"/>
          <p:nvPr/>
        </p:nvSpPr>
        <p:spPr>
          <a:xfrm>
            <a:off x="410147" y="1364035"/>
            <a:ext cx="3257758"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5th Model</a:t>
            </a:r>
          </a:p>
          <a:p>
            <a:r>
              <a:rPr lang="en-US">
                <a:ea typeface="Calibri"/>
                <a:cs typeface="Calibri"/>
              </a:rPr>
              <a:t>Included Host ID</a:t>
            </a:r>
          </a:p>
          <a:p>
            <a:r>
              <a:rPr lang="en-US">
                <a:ea typeface="Calibri"/>
                <a:cs typeface="Calibri"/>
              </a:rPr>
              <a:t>Binned Host ID – over 50 Rentals</a:t>
            </a:r>
          </a:p>
          <a:p>
            <a:r>
              <a:rPr lang="en-US">
                <a:ea typeface="Calibri"/>
                <a:cs typeface="Calibri"/>
              </a:rPr>
              <a:t>Removed host profile pic</a:t>
            </a:r>
          </a:p>
          <a:p>
            <a:r>
              <a:rPr lang="en-US">
                <a:ea typeface="Calibri"/>
                <a:cs typeface="Calibri"/>
              </a:rPr>
              <a:t>Removed availability</a:t>
            </a:r>
          </a:p>
          <a:p>
            <a:r>
              <a:rPr lang="en-US">
                <a:ea typeface="Calibri"/>
                <a:cs typeface="Calibri"/>
              </a:rPr>
              <a:t>8 features</a:t>
            </a:r>
            <a:endParaRPr lang="en-US"/>
          </a:p>
          <a:p>
            <a:r>
              <a:rPr lang="en-US">
                <a:ea typeface="Calibri"/>
                <a:cs typeface="Calibri"/>
              </a:rPr>
              <a:t>4 layers</a:t>
            </a:r>
            <a:endParaRPr lang="en-US"/>
          </a:p>
          <a:p>
            <a:r>
              <a:rPr lang="en-US">
                <a:ea typeface="Calibri"/>
                <a:cs typeface="Calibri"/>
              </a:rPr>
              <a:t>1st layer – 20 neurons</a:t>
            </a:r>
          </a:p>
          <a:p>
            <a:r>
              <a:rPr lang="en-US">
                <a:ea typeface="Calibri"/>
                <a:cs typeface="Calibri"/>
              </a:rPr>
              <a:t>2nd layer – 40 neurons</a:t>
            </a:r>
          </a:p>
          <a:p>
            <a:r>
              <a:rPr lang="en-US">
                <a:ea typeface="Calibri"/>
                <a:cs typeface="Calibri"/>
              </a:rPr>
              <a:t>3rd layer – 60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spTree>
    <p:extLst>
      <p:ext uri="{BB962C8B-B14F-4D97-AF65-F5344CB8AC3E}">
        <p14:creationId xmlns:p14="http://schemas.microsoft.com/office/powerpoint/2010/main" val="522273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with Host ID </a:t>
            </a:r>
            <a:endParaRPr lang="en-US" sz="3600">
              <a:latin typeface="Calibri" panose="020F0502020204030204"/>
              <a:ea typeface="Calibri Light"/>
              <a:cs typeface="Calibri"/>
            </a:endParaRPr>
          </a:p>
          <a:p>
            <a:r>
              <a:rPr lang="en-US" sz="3600" b="1">
                <a:latin typeface="Calibri Light"/>
                <a:ea typeface="Calibri Light"/>
                <a:cs typeface="Calibri Light"/>
              </a:rPr>
              <a:t>85% Accuracy</a:t>
            </a:r>
            <a:endParaRPr lang="en-US" sz="3600">
              <a:ea typeface="Calibri"/>
              <a:cs typeface="Calibri"/>
            </a:endParaRPr>
          </a:p>
          <a:p>
            <a:endParaRPr lang="en-US">
              <a:ea typeface="Calibri" panose="020F0502020204030204"/>
              <a:cs typeface="Calibri" panose="020F0502020204030204"/>
            </a:endParaRPr>
          </a:p>
        </p:txBody>
      </p:sp>
      <p:pic>
        <p:nvPicPr>
          <p:cNvPr id="3" name="Picture 2" descr="A screenshot of a computer&#10;&#10;Description automatically generated">
            <a:extLst>
              <a:ext uri="{FF2B5EF4-FFF2-40B4-BE49-F238E27FC236}">
                <a16:creationId xmlns:a16="http://schemas.microsoft.com/office/drawing/2014/main" id="{BB85F03B-5E20-3D97-4095-B7FE3E6E8E03}"/>
              </a:ext>
            </a:extLst>
          </p:cNvPr>
          <p:cNvPicPr>
            <a:picLocks noChangeAspect="1"/>
          </p:cNvPicPr>
          <p:nvPr/>
        </p:nvPicPr>
        <p:blipFill rotWithShape="1">
          <a:blip r:embed="rId4"/>
          <a:srcRect l="35650" t="46835" r="16843" b="3235"/>
          <a:stretch/>
        </p:blipFill>
        <p:spPr>
          <a:xfrm>
            <a:off x="4624917" y="1581151"/>
            <a:ext cx="7451972" cy="4204274"/>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73E85721-6826-3FF6-D58B-9A2C1612879C}"/>
              </a:ext>
            </a:extLst>
          </p:cNvPr>
          <p:cNvPicPr>
            <a:picLocks noChangeAspect="1"/>
          </p:cNvPicPr>
          <p:nvPr/>
        </p:nvPicPr>
        <p:blipFill rotWithShape="1">
          <a:blip r:embed="rId4"/>
          <a:srcRect l="35977" t="20565" r="30217" b="51491"/>
          <a:stretch/>
        </p:blipFill>
        <p:spPr>
          <a:xfrm>
            <a:off x="190499" y="3581400"/>
            <a:ext cx="4365020" cy="1915923"/>
          </a:xfrm>
          <a:prstGeom prst="rect">
            <a:avLst/>
          </a:prstGeom>
        </p:spPr>
      </p:pic>
      <p:sp>
        <p:nvSpPr>
          <p:cNvPr id="6" name="TextBox 5">
            <a:extLst>
              <a:ext uri="{FF2B5EF4-FFF2-40B4-BE49-F238E27FC236}">
                <a16:creationId xmlns:a16="http://schemas.microsoft.com/office/drawing/2014/main" id="{F378567D-DD82-1A1B-0712-5A47F3B71716}"/>
              </a:ext>
            </a:extLst>
          </p:cNvPr>
          <p:cNvSpPr txBox="1"/>
          <p:nvPr/>
        </p:nvSpPr>
        <p:spPr>
          <a:xfrm>
            <a:off x="537147" y="1361606"/>
            <a:ext cx="303550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6th Model</a:t>
            </a:r>
          </a:p>
          <a:p>
            <a:r>
              <a:rPr lang="en-US">
                <a:ea typeface="Calibri"/>
                <a:cs typeface="Calibri"/>
              </a:rPr>
              <a:t>Random Forest</a:t>
            </a:r>
          </a:p>
          <a:p>
            <a:r>
              <a:rPr lang="en-US">
                <a:ea typeface="Calibri"/>
                <a:cs typeface="Calibri"/>
              </a:rPr>
              <a:t>Used default values</a:t>
            </a:r>
          </a:p>
          <a:p>
            <a:r>
              <a:rPr lang="en-US">
                <a:ea typeface="Calibri"/>
                <a:cs typeface="Calibri"/>
              </a:rPr>
              <a:t>8 features</a:t>
            </a:r>
            <a:endParaRPr lang="en-US"/>
          </a:p>
          <a:p>
            <a:endParaRPr lang="en-US">
              <a:ea typeface="Calibri"/>
              <a:cs typeface="Calibri"/>
            </a:endParaRPr>
          </a:p>
        </p:txBody>
      </p:sp>
    </p:spTree>
    <p:extLst>
      <p:ext uri="{BB962C8B-B14F-4D97-AF65-F5344CB8AC3E}">
        <p14:creationId xmlns:p14="http://schemas.microsoft.com/office/powerpoint/2010/main" val="2354802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967C46C8-A478-5D11-0887-0D8D7C50BF55}"/>
              </a:ext>
            </a:extLst>
          </p:cNvPr>
          <p:cNvPicPr>
            <a:picLocks noChangeAspect="1"/>
          </p:cNvPicPr>
          <p:nvPr/>
        </p:nvPicPr>
        <p:blipFill>
          <a:blip r:embed="rId3"/>
          <a:stretch>
            <a:fillRect/>
          </a:stretch>
        </p:blipFill>
        <p:spPr>
          <a:xfrm>
            <a:off x="1" y="6251031"/>
            <a:ext cx="12241480" cy="610276"/>
          </a:xfrm>
          <a:prstGeom prst="rect">
            <a:avLst/>
          </a:prstGeom>
        </p:spPr>
      </p:pic>
      <p:sp>
        <p:nvSpPr>
          <p:cNvPr id="9" name="TextBox 8">
            <a:extLst>
              <a:ext uri="{FF2B5EF4-FFF2-40B4-BE49-F238E27FC236}">
                <a16:creationId xmlns:a16="http://schemas.microsoft.com/office/drawing/2014/main" id="{1BF33D15-2DF9-C7CF-8209-31E258F7FBEF}"/>
              </a:ext>
            </a:extLst>
          </p:cNvPr>
          <p:cNvSpPr txBox="1"/>
          <p:nvPr/>
        </p:nvSpPr>
        <p:spPr>
          <a:xfrm>
            <a:off x="328934" y="115051"/>
            <a:ext cx="11626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Updated layers / Adjusted binning</a:t>
            </a:r>
            <a:endParaRPr lang="en-US" sz="3600">
              <a:latin typeface="Calibri" panose="020F0502020204030204"/>
              <a:ea typeface="Calibri Light"/>
              <a:cs typeface="Calibri"/>
            </a:endParaRPr>
          </a:p>
          <a:p>
            <a:r>
              <a:rPr lang="en-US" sz="3600" b="1">
                <a:latin typeface="Calibri Light"/>
                <a:ea typeface="Calibri Light"/>
                <a:cs typeface="Calibri Light"/>
              </a:rPr>
              <a:t>86% Accuracy</a:t>
            </a:r>
            <a:endParaRPr lang="en-US" sz="3600">
              <a:ea typeface="Calibri"/>
              <a:cs typeface="Calibri"/>
            </a:endParaRPr>
          </a:p>
          <a:p>
            <a:endParaRPr lang="en-US">
              <a:ea typeface="Calibri" panose="020F0502020204030204"/>
              <a:cs typeface="Calibri" panose="020F0502020204030204"/>
            </a:endParaRPr>
          </a:p>
        </p:txBody>
      </p:sp>
      <p:sp>
        <p:nvSpPr>
          <p:cNvPr id="5" name="TextBox 4">
            <a:extLst>
              <a:ext uri="{FF2B5EF4-FFF2-40B4-BE49-F238E27FC236}">
                <a16:creationId xmlns:a16="http://schemas.microsoft.com/office/drawing/2014/main" id="{5B53EB57-BFFC-4AF4-B14F-205A9F5BD064}"/>
              </a:ext>
            </a:extLst>
          </p:cNvPr>
          <p:cNvSpPr txBox="1"/>
          <p:nvPr/>
        </p:nvSpPr>
        <p:spPr>
          <a:xfrm>
            <a:off x="537147" y="1364035"/>
            <a:ext cx="303550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7th Model</a:t>
            </a:r>
          </a:p>
          <a:p>
            <a:r>
              <a:rPr lang="en-US">
                <a:ea typeface="Calibri"/>
                <a:cs typeface="Calibri"/>
              </a:rPr>
              <a:t>Adjusted binned Host ID's</a:t>
            </a:r>
          </a:p>
          <a:p>
            <a:r>
              <a:rPr lang="en-US">
                <a:ea typeface="Calibri"/>
                <a:cs typeface="Calibri"/>
              </a:rPr>
              <a:t>Changed cut-off to 25 rentals</a:t>
            </a:r>
          </a:p>
          <a:p>
            <a:r>
              <a:rPr lang="en-US">
                <a:ea typeface="Calibri"/>
                <a:cs typeface="Calibri"/>
              </a:rPr>
              <a:t>Adjusted layers</a:t>
            </a:r>
          </a:p>
          <a:p>
            <a:r>
              <a:rPr lang="en-US">
                <a:ea typeface="Calibri"/>
                <a:cs typeface="Calibri"/>
              </a:rPr>
              <a:t>8 features</a:t>
            </a:r>
            <a:endParaRPr lang="en-US"/>
          </a:p>
          <a:p>
            <a:r>
              <a:rPr lang="en-US">
                <a:ea typeface="Calibri"/>
                <a:cs typeface="Calibri"/>
              </a:rPr>
              <a:t>4 layers</a:t>
            </a:r>
            <a:endParaRPr lang="en-US"/>
          </a:p>
          <a:p>
            <a:r>
              <a:rPr lang="en-US">
                <a:ea typeface="Calibri"/>
                <a:cs typeface="Calibri"/>
              </a:rPr>
              <a:t>1st layer – 100 neurons</a:t>
            </a:r>
          </a:p>
          <a:p>
            <a:r>
              <a:rPr lang="en-US">
                <a:ea typeface="Calibri"/>
                <a:cs typeface="Calibri"/>
              </a:rPr>
              <a:t>2nd layer – 50 neurons</a:t>
            </a:r>
          </a:p>
          <a:p>
            <a:r>
              <a:rPr lang="en-US">
                <a:ea typeface="Calibri"/>
                <a:cs typeface="Calibri"/>
              </a:rPr>
              <a:t>3rd layer – 25 neurons</a:t>
            </a:r>
          </a:p>
          <a:p>
            <a:r>
              <a:rPr lang="en-US">
                <a:ea typeface="Calibri"/>
                <a:cs typeface="Calibri"/>
              </a:rPr>
              <a:t>Final layer – 1 neuron</a:t>
            </a:r>
          </a:p>
          <a:p>
            <a:r>
              <a:rPr lang="en-US">
                <a:ea typeface="Calibri"/>
                <a:cs typeface="Calibri"/>
              </a:rPr>
              <a:t>50 epochs</a:t>
            </a:r>
          </a:p>
          <a:p>
            <a:endParaRPr lang="en-US">
              <a:ea typeface="Calibri"/>
              <a:cs typeface="Calibri"/>
            </a:endParaRPr>
          </a:p>
        </p:txBody>
      </p:sp>
      <p:pic>
        <p:nvPicPr>
          <p:cNvPr id="2" name="Picture 1" descr="A screenshot of a computer&#10;&#10;Description automatically generated">
            <a:extLst>
              <a:ext uri="{FF2B5EF4-FFF2-40B4-BE49-F238E27FC236}">
                <a16:creationId xmlns:a16="http://schemas.microsoft.com/office/drawing/2014/main" id="{37D0461D-1392-FECB-976E-EC49E8EF8D33}"/>
              </a:ext>
            </a:extLst>
          </p:cNvPr>
          <p:cNvPicPr>
            <a:picLocks noChangeAspect="1"/>
          </p:cNvPicPr>
          <p:nvPr/>
        </p:nvPicPr>
        <p:blipFill rotWithShape="1">
          <a:blip r:embed="rId4"/>
          <a:srcRect l="5556" t="21885" r="54253" b="43296"/>
          <a:stretch/>
        </p:blipFill>
        <p:spPr>
          <a:xfrm>
            <a:off x="4222749" y="951134"/>
            <a:ext cx="6244183" cy="2906175"/>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2474E191-3ED1-6E94-149A-49849D9E66EA}"/>
              </a:ext>
            </a:extLst>
          </p:cNvPr>
          <p:cNvPicPr>
            <a:picLocks noChangeAspect="1"/>
          </p:cNvPicPr>
          <p:nvPr/>
        </p:nvPicPr>
        <p:blipFill rotWithShape="1">
          <a:blip r:embed="rId5"/>
          <a:srcRect l="2691" t="69952" r="53559" b="5331"/>
          <a:stretch/>
        </p:blipFill>
        <p:spPr>
          <a:xfrm>
            <a:off x="4169833" y="4036483"/>
            <a:ext cx="6297096" cy="1916114"/>
          </a:xfrm>
          <a:prstGeom prst="rect">
            <a:avLst/>
          </a:prstGeom>
        </p:spPr>
      </p:pic>
    </p:spTree>
    <p:extLst>
      <p:ext uri="{BB962C8B-B14F-4D97-AF65-F5344CB8AC3E}">
        <p14:creationId xmlns:p14="http://schemas.microsoft.com/office/powerpoint/2010/main" val="4065068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97A74E58-B11B-2E1B-236E-AFCEF069C8CA}"/>
              </a:ext>
            </a:extLst>
          </p:cNvPr>
          <p:cNvCxnSpPr/>
          <p:nvPr/>
        </p:nvCxnSpPr>
        <p:spPr>
          <a:xfrm>
            <a:off x="742270" y="902205"/>
            <a:ext cx="6517074" cy="0"/>
          </a:xfrm>
          <a:prstGeom prst="line">
            <a:avLst/>
          </a:prstGeom>
          <a:ln>
            <a:solidFill>
              <a:schemeClr val="bg1">
                <a:lumMod val="50000"/>
              </a:schemeClr>
            </a:solidFill>
          </a:ln>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241EBC0D-AD15-345B-CC80-BEA3278386A1}"/>
              </a:ext>
            </a:extLst>
          </p:cNvPr>
          <p:cNvSpPr txBox="1"/>
          <p:nvPr/>
        </p:nvSpPr>
        <p:spPr>
          <a:xfrm>
            <a:off x="559548" y="190365"/>
            <a:ext cx="4528970" cy="769441"/>
          </a:xfrm>
          <a:prstGeom prst="rect">
            <a:avLst/>
          </a:prstGeom>
          <a:noFill/>
        </p:spPr>
        <p:txBody>
          <a:bodyPr wrap="square" lIns="91440" tIns="45720" rIns="91440" bIns="45720" rtlCol="0" anchor="t">
            <a:spAutoFit/>
          </a:bodyPr>
          <a:lstStyle/>
          <a:p>
            <a:r>
              <a:rPr lang="en-US" sz="4400" b="1">
                <a:solidFill>
                  <a:schemeClr val="bg1">
                    <a:lumMod val="85000"/>
                  </a:schemeClr>
                </a:solidFill>
              </a:rPr>
              <a:t>Our Motivation </a:t>
            </a:r>
            <a:endParaRPr lang="en-US" sz="4400" b="1">
              <a:solidFill>
                <a:schemeClr val="bg1">
                  <a:lumMod val="85000"/>
                </a:schemeClr>
              </a:solidFill>
              <a:ea typeface="Calibri"/>
              <a:cs typeface="Calibri"/>
            </a:endParaRPr>
          </a:p>
        </p:txBody>
      </p:sp>
      <p:sp>
        <p:nvSpPr>
          <p:cNvPr id="5" name="TextBox 4">
            <a:extLst>
              <a:ext uri="{FF2B5EF4-FFF2-40B4-BE49-F238E27FC236}">
                <a16:creationId xmlns:a16="http://schemas.microsoft.com/office/drawing/2014/main" id="{9A619D4A-245B-81DE-A68C-5944EADC024F}"/>
              </a:ext>
            </a:extLst>
          </p:cNvPr>
          <p:cNvSpPr txBox="1"/>
          <p:nvPr/>
        </p:nvSpPr>
        <p:spPr>
          <a:xfrm>
            <a:off x="336579" y="1155067"/>
            <a:ext cx="6763215"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solidFill>
                  <a:srgbClr val="333333"/>
                </a:solidFill>
                <a:latin typeface="Calibri"/>
                <a:ea typeface="Calibri"/>
                <a:cs typeface="Calibri"/>
              </a:rPr>
              <a:t>Discovering places to stay in Hawaii</a:t>
            </a:r>
            <a:endParaRPr lang="en-US"/>
          </a:p>
          <a:p>
            <a:endParaRPr lang="en-US" b="1" i="1">
              <a:solidFill>
                <a:srgbClr val="333333"/>
              </a:solidFill>
              <a:latin typeface="Calibri"/>
              <a:ea typeface="Calibri"/>
              <a:cs typeface="Calibri"/>
            </a:endParaRPr>
          </a:p>
          <a:p>
            <a:r>
              <a:rPr lang="en-US" sz="1600">
                <a:solidFill>
                  <a:srgbClr val="333333"/>
                </a:solidFill>
                <a:latin typeface="Calibri"/>
                <a:ea typeface="Calibri"/>
                <a:cs typeface="Calibri"/>
              </a:rPr>
              <a:t>Inspired by what we learned in our previous Project, we decided to expand our scope to all of Hawaii!  </a:t>
            </a:r>
          </a:p>
          <a:p>
            <a:endParaRPr lang="en-US">
              <a:solidFill>
                <a:srgbClr val="333333"/>
              </a:solidFill>
              <a:latin typeface="Calibri"/>
              <a:ea typeface="Calibri"/>
              <a:cs typeface="Calibri"/>
            </a:endParaRPr>
          </a:p>
          <a:p>
            <a:r>
              <a:rPr lang="en-US" sz="1600">
                <a:solidFill>
                  <a:srgbClr val="0D0D0D"/>
                </a:solidFill>
                <a:ea typeface="+mn-lt"/>
                <a:cs typeface="+mn-lt"/>
              </a:rPr>
              <a:t>With a fascination for the aloha state, we ventured on to uncover further listing details, host ratings and preferred property types. Following suit over our previous project, we set our sights on unraveling the full details of Airbnb super hosts across the islands.</a:t>
            </a:r>
            <a:endParaRPr lang="en-US" sz="1600">
              <a:ea typeface="Calibri"/>
              <a:cs typeface="Calibri"/>
            </a:endParaRPr>
          </a:p>
          <a:p>
            <a:endParaRPr lang="en-US" sz="1600">
              <a:solidFill>
                <a:srgbClr val="0D0D0D"/>
              </a:solidFill>
              <a:ea typeface="+mn-lt"/>
              <a:cs typeface="+mn-lt"/>
            </a:endParaRPr>
          </a:p>
          <a:p>
            <a:r>
              <a:rPr lang="en-US" sz="1600">
                <a:solidFill>
                  <a:srgbClr val="0D0D0D"/>
                </a:solidFill>
                <a:ea typeface="+mn-lt"/>
                <a:cs typeface="+mn-lt"/>
              </a:rPr>
              <a:t>Using machine learning, we peered into the future to predict which hosts might achieve super host status. Armed with data and determination, we deep dived into the world of Airbnb in Hawaii, painting our visualizations in Tableau and getting our questions answered.</a:t>
            </a:r>
            <a:endParaRPr lang="en-US" sz="1600">
              <a:solidFill>
                <a:srgbClr val="000000"/>
              </a:solidFill>
              <a:ea typeface="+mn-lt"/>
              <a:cs typeface="+mn-lt"/>
            </a:endParaRPr>
          </a:p>
          <a:p>
            <a:endParaRPr lang="en-US" sz="1600">
              <a:solidFill>
                <a:srgbClr val="0D0D0D"/>
              </a:solidFill>
              <a:ea typeface="+mn-lt"/>
              <a:cs typeface="+mn-lt"/>
            </a:endParaRPr>
          </a:p>
          <a:p>
            <a:r>
              <a:rPr lang="en-US" sz="1600">
                <a:solidFill>
                  <a:srgbClr val="0D0D0D"/>
                </a:solidFill>
                <a:ea typeface="+mn-lt"/>
                <a:cs typeface="+mn-lt"/>
              </a:rPr>
              <a:t>We also made some changes and updates to our website reflecting Hawaii's beauty and charm!</a:t>
            </a:r>
          </a:p>
          <a:p>
            <a:endParaRPr lang="en-US" sz="1600">
              <a:solidFill>
                <a:srgbClr val="0D0D0D"/>
              </a:solidFill>
              <a:latin typeface="Calibri" panose="020F0502020204030204"/>
              <a:cs typeface="Calibri" panose="020F0502020204030204"/>
            </a:endParaRPr>
          </a:p>
        </p:txBody>
      </p:sp>
      <p:pic>
        <p:nvPicPr>
          <p:cNvPr id="9" name="Picture 8" descr="A road going into the ocean&#10;&#10;Description automatically generated">
            <a:extLst>
              <a:ext uri="{FF2B5EF4-FFF2-40B4-BE49-F238E27FC236}">
                <a16:creationId xmlns:a16="http://schemas.microsoft.com/office/drawing/2014/main" id="{606A68B7-7562-85A4-6526-B13222C52C42}"/>
              </a:ext>
            </a:extLst>
          </p:cNvPr>
          <p:cNvPicPr>
            <a:picLocks noChangeAspect="1"/>
          </p:cNvPicPr>
          <p:nvPr/>
        </p:nvPicPr>
        <p:blipFill>
          <a:blip r:embed="rId3"/>
          <a:stretch>
            <a:fillRect/>
          </a:stretch>
        </p:blipFill>
        <p:spPr>
          <a:xfrm>
            <a:off x="7259917" y="187642"/>
            <a:ext cx="4810279" cy="6236826"/>
          </a:xfrm>
          <a:prstGeom prst="rect">
            <a:avLst/>
          </a:prstGeom>
        </p:spPr>
      </p:pic>
      <p:pic>
        <p:nvPicPr>
          <p:cNvPr id="6" name="Picture 5" descr="A yellow and orange gradient&#10;&#10;Description automatically generated">
            <a:extLst>
              <a:ext uri="{FF2B5EF4-FFF2-40B4-BE49-F238E27FC236}">
                <a16:creationId xmlns:a16="http://schemas.microsoft.com/office/drawing/2014/main" id="{820D25B3-DCCD-7A7D-D350-F7998CA2EE4D}"/>
              </a:ext>
            </a:extLst>
          </p:cNvPr>
          <p:cNvPicPr>
            <a:picLocks noChangeAspect="1"/>
          </p:cNvPicPr>
          <p:nvPr/>
        </p:nvPicPr>
        <p:blipFill>
          <a:blip r:embed="rId4"/>
          <a:stretch>
            <a:fillRect/>
          </a:stretch>
        </p:blipFill>
        <p:spPr>
          <a:xfrm>
            <a:off x="-9525" y="6327740"/>
            <a:ext cx="12210425" cy="525664"/>
          </a:xfrm>
          <a:prstGeom prst="rect">
            <a:avLst/>
          </a:prstGeom>
        </p:spPr>
      </p:pic>
      <p:sp>
        <p:nvSpPr>
          <p:cNvPr id="3" name="TextBox 2">
            <a:extLst>
              <a:ext uri="{FF2B5EF4-FFF2-40B4-BE49-F238E27FC236}">
                <a16:creationId xmlns:a16="http://schemas.microsoft.com/office/drawing/2014/main" id="{A20E10EF-0A45-C239-16F3-6D154BF345BA}"/>
              </a:ext>
            </a:extLst>
          </p:cNvPr>
          <p:cNvSpPr txBox="1"/>
          <p:nvPr/>
        </p:nvSpPr>
        <p:spPr>
          <a:xfrm>
            <a:off x="519409" y="191326"/>
            <a:ext cx="4146271"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ea typeface="Calibri"/>
                <a:cs typeface="Calibri"/>
              </a:rPr>
              <a:t>Our Motivation </a:t>
            </a:r>
          </a:p>
          <a:p>
            <a:pPr algn="l"/>
            <a:endParaRPr lang="en-US">
              <a:ea typeface="Calibri"/>
              <a:cs typeface="Calibri"/>
            </a:endParaRPr>
          </a:p>
        </p:txBody>
      </p:sp>
    </p:spTree>
    <p:extLst>
      <p:ext uri="{BB962C8B-B14F-4D97-AF65-F5344CB8AC3E}">
        <p14:creationId xmlns:p14="http://schemas.microsoft.com/office/powerpoint/2010/main" val="3793827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yellow and orange gradient&#10;&#10;Description automatically generated">
            <a:extLst>
              <a:ext uri="{FF2B5EF4-FFF2-40B4-BE49-F238E27FC236}">
                <a16:creationId xmlns:a16="http://schemas.microsoft.com/office/drawing/2014/main" id="{0386B88D-4285-5C8C-7151-806228F9A837}"/>
              </a:ext>
            </a:extLst>
          </p:cNvPr>
          <p:cNvPicPr>
            <a:picLocks noChangeAspect="1"/>
          </p:cNvPicPr>
          <p:nvPr/>
        </p:nvPicPr>
        <p:blipFill>
          <a:blip r:embed="rId3"/>
          <a:stretch>
            <a:fillRect/>
          </a:stretch>
        </p:blipFill>
        <p:spPr>
          <a:xfrm>
            <a:off x="1" y="6251031"/>
            <a:ext cx="12241480" cy="610276"/>
          </a:xfrm>
          <a:prstGeom prst="rect">
            <a:avLst/>
          </a:prstGeom>
        </p:spPr>
      </p:pic>
      <p:sp>
        <p:nvSpPr>
          <p:cNvPr id="10" name="TextBox 9">
            <a:extLst>
              <a:ext uri="{FF2B5EF4-FFF2-40B4-BE49-F238E27FC236}">
                <a16:creationId xmlns:a16="http://schemas.microsoft.com/office/drawing/2014/main" id="{1D5266B7-CA36-94A2-55BE-9A1D9160C8F8}"/>
              </a:ext>
            </a:extLst>
          </p:cNvPr>
          <p:cNvSpPr txBox="1"/>
          <p:nvPr/>
        </p:nvSpPr>
        <p:spPr>
          <a:xfrm>
            <a:off x="318351" y="115051"/>
            <a:ext cx="11753891" cy="1477328"/>
          </a:xfrm>
          <a:prstGeom prst="rect">
            <a:avLst/>
          </a:prstGeom>
          <a:noFill/>
        </p:spPr>
        <p:txBody>
          <a:bodyPr wrap="square" lIns="91440" tIns="45720" rIns="91440" bIns="45720" rtlCol="0" anchor="t">
            <a:spAutoFit/>
          </a:bodyPr>
          <a:lstStyle/>
          <a:p>
            <a:r>
              <a:rPr lang="en-US" sz="3600" b="1">
                <a:latin typeface="Calibri Light"/>
                <a:ea typeface="Calibri Light"/>
                <a:cs typeface="Calibri Light"/>
              </a:rPr>
              <a:t>Neural Network – Random Forest Updated </a:t>
            </a:r>
            <a:endParaRPr lang="en-US" sz="3600">
              <a:latin typeface="Calibri" panose="020F0502020204030204"/>
              <a:ea typeface="Calibri Light"/>
              <a:cs typeface="Calibri"/>
            </a:endParaRPr>
          </a:p>
          <a:p>
            <a:r>
              <a:rPr lang="en-US" sz="3600" b="1">
                <a:latin typeface="Calibri Light"/>
                <a:ea typeface="Calibri Light"/>
                <a:cs typeface="Calibri Light"/>
              </a:rPr>
              <a:t>87% Accuracy</a:t>
            </a:r>
            <a:endParaRPr lang="en-US" sz="3600">
              <a:ea typeface="Calibri"/>
              <a:cs typeface="Calibri"/>
            </a:endParaRPr>
          </a:p>
          <a:p>
            <a:endParaRPr lang="en-US">
              <a:ea typeface="Calibri" panose="020F0502020204030204"/>
              <a:cs typeface="Calibri" panose="020F0502020204030204"/>
            </a:endParaRPr>
          </a:p>
        </p:txBody>
      </p:sp>
      <p:sp>
        <p:nvSpPr>
          <p:cNvPr id="6" name="TextBox 5">
            <a:extLst>
              <a:ext uri="{FF2B5EF4-FFF2-40B4-BE49-F238E27FC236}">
                <a16:creationId xmlns:a16="http://schemas.microsoft.com/office/drawing/2014/main" id="{F378567D-DD82-1A1B-0712-5A47F3B71716}"/>
              </a:ext>
            </a:extLst>
          </p:cNvPr>
          <p:cNvSpPr txBox="1"/>
          <p:nvPr/>
        </p:nvSpPr>
        <p:spPr>
          <a:xfrm>
            <a:off x="537147" y="1361606"/>
            <a:ext cx="3035508"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Calibri"/>
                <a:cs typeface="Calibri"/>
              </a:rPr>
              <a:t>8th Model</a:t>
            </a:r>
          </a:p>
          <a:p>
            <a:r>
              <a:rPr lang="en-US">
                <a:ea typeface="Calibri"/>
                <a:cs typeface="Calibri"/>
              </a:rPr>
              <a:t>Random Forest</a:t>
            </a:r>
          </a:p>
          <a:p>
            <a:r>
              <a:rPr lang="en-US">
                <a:ea typeface="Calibri"/>
                <a:cs typeface="Calibri"/>
              </a:rPr>
              <a:t>Used default values</a:t>
            </a:r>
          </a:p>
          <a:p>
            <a:r>
              <a:rPr lang="en-US">
                <a:ea typeface="Calibri"/>
                <a:cs typeface="Calibri"/>
              </a:rPr>
              <a:t>8 features</a:t>
            </a:r>
            <a:endParaRPr lang="en-US"/>
          </a:p>
          <a:p>
            <a:endParaRPr lang="en-US">
              <a:ea typeface="Calibri"/>
              <a:cs typeface="Calibri"/>
            </a:endParaRPr>
          </a:p>
        </p:txBody>
      </p:sp>
      <p:pic>
        <p:nvPicPr>
          <p:cNvPr id="2" name="Picture 1" descr="A screenshot of a computer&#10;&#10;Description automatically generated">
            <a:extLst>
              <a:ext uri="{FF2B5EF4-FFF2-40B4-BE49-F238E27FC236}">
                <a16:creationId xmlns:a16="http://schemas.microsoft.com/office/drawing/2014/main" id="{D6530C9A-6575-538E-7614-582C0C7A501C}"/>
              </a:ext>
            </a:extLst>
          </p:cNvPr>
          <p:cNvPicPr>
            <a:picLocks noChangeAspect="1"/>
          </p:cNvPicPr>
          <p:nvPr/>
        </p:nvPicPr>
        <p:blipFill rotWithShape="1">
          <a:blip r:embed="rId4"/>
          <a:srcRect l="4481" t="48680" r="48664" b="2346"/>
          <a:stretch/>
        </p:blipFill>
        <p:spPr>
          <a:xfrm>
            <a:off x="4762501" y="1365250"/>
            <a:ext cx="7076223" cy="397200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2B78FDBA-5F7A-6CD7-CF28-9FBBBEAC16B4}"/>
              </a:ext>
            </a:extLst>
          </p:cNvPr>
          <p:cNvPicPr>
            <a:picLocks noChangeAspect="1"/>
          </p:cNvPicPr>
          <p:nvPr/>
        </p:nvPicPr>
        <p:blipFill rotWithShape="1">
          <a:blip r:embed="rId4"/>
          <a:srcRect l="1736" t="23624" r="63281" b="50162"/>
          <a:stretch/>
        </p:blipFill>
        <p:spPr>
          <a:xfrm>
            <a:off x="285750" y="3344333"/>
            <a:ext cx="4265117" cy="1717831"/>
          </a:xfrm>
          <a:prstGeom prst="rect">
            <a:avLst/>
          </a:prstGeom>
        </p:spPr>
      </p:pic>
    </p:spTree>
    <p:extLst>
      <p:ext uri="{BB962C8B-B14F-4D97-AF65-F5344CB8AC3E}">
        <p14:creationId xmlns:p14="http://schemas.microsoft.com/office/powerpoint/2010/main" val="165812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95000"/>
                <a:lumOff val="5000"/>
              </a:schemeClr>
            </a:gs>
            <a:gs pos="70000">
              <a:srgbClr val="B532EA"/>
            </a:gs>
            <a:gs pos="100000">
              <a:schemeClr val="accent1">
                <a:lumMod val="45000"/>
                <a:lumOff val="55000"/>
              </a:schemeClr>
            </a:gs>
            <a:gs pos="42000">
              <a:srgbClr val="331BE5"/>
            </a:gs>
            <a:gs pos="71000">
              <a:srgbClr val="26169E"/>
            </a:gs>
            <a:gs pos="43000">
              <a:srgbClr val="D9A5F5"/>
            </a:gs>
            <a:gs pos="0">
              <a:srgbClr val="E2C0F8"/>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699DD70-5A34-5D7D-3B6A-C2D28B97B1A0}"/>
              </a:ext>
            </a:extLst>
          </p:cNvPr>
          <p:cNvSpPr txBox="1"/>
          <p:nvPr/>
        </p:nvSpPr>
        <p:spPr>
          <a:xfrm>
            <a:off x="26718" y="5530334"/>
            <a:ext cx="7870371" cy="769441"/>
          </a:xfrm>
          <a:prstGeom prst="rect">
            <a:avLst/>
          </a:prstGeom>
          <a:noFill/>
        </p:spPr>
        <p:txBody>
          <a:bodyPr wrap="square" lIns="91440" tIns="45720" rIns="91440" bIns="45720" anchor="t">
            <a:spAutoFit/>
          </a:bodyPr>
          <a:lstStyle/>
          <a:p>
            <a:r>
              <a:rPr lang="en-US" sz="4400" b="1">
                <a:solidFill>
                  <a:schemeClr val="bg1"/>
                </a:solidFill>
                <a:effectLst>
                  <a:outerShdw blurRad="50800" dist="38100" dir="2700000" algn="tl" rotWithShape="0">
                    <a:prstClr val="black"/>
                  </a:outerShdw>
                </a:effectLst>
              </a:rPr>
              <a:t>Hawaii – Webpage Presentation</a:t>
            </a:r>
          </a:p>
        </p:txBody>
      </p:sp>
      <p:pic>
        <p:nvPicPr>
          <p:cNvPr id="4" name="Picture 3">
            <a:extLst>
              <a:ext uri="{FF2B5EF4-FFF2-40B4-BE49-F238E27FC236}">
                <a16:creationId xmlns:a16="http://schemas.microsoft.com/office/drawing/2014/main" id="{E01144CF-1639-3DEE-86ED-23E8065D1483}"/>
              </a:ext>
            </a:extLst>
          </p:cNvPr>
          <p:cNvPicPr>
            <a:picLocks noChangeAspect="1"/>
          </p:cNvPicPr>
          <p:nvPr/>
        </p:nvPicPr>
        <p:blipFill>
          <a:blip r:embed="rId2"/>
          <a:stretch>
            <a:fillRect/>
          </a:stretch>
        </p:blipFill>
        <p:spPr>
          <a:xfrm>
            <a:off x="0" y="0"/>
            <a:ext cx="12192000" cy="5181600"/>
          </a:xfrm>
          <a:prstGeom prst="rect">
            <a:avLst/>
          </a:prstGeom>
        </p:spPr>
      </p:pic>
      <p:sp>
        <p:nvSpPr>
          <p:cNvPr id="2" name="TextBox 1">
            <a:extLst>
              <a:ext uri="{FF2B5EF4-FFF2-40B4-BE49-F238E27FC236}">
                <a16:creationId xmlns:a16="http://schemas.microsoft.com/office/drawing/2014/main" id="{EBD0CA50-7E0F-0A7E-B5C2-204D2C8D6AC0}"/>
              </a:ext>
            </a:extLst>
          </p:cNvPr>
          <p:cNvSpPr txBox="1"/>
          <p:nvPr/>
        </p:nvSpPr>
        <p:spPr>
          <a:xfrm>
            <a:off x="7897283" y="5915025"/>
            <a:ext cx="42957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u="sng">
                <a:ea typeface="+mn-lt"/>
                <a:cs typeface="+mn-lt"/>
                <a:hlinkClick r:id="rId3">
                  <a:extLst>
                    <a:ext uri="{A12FA001-AC4F-418D-AE19-62706E023703}">
                      <ahyp:hlinkClr xmlns:ahyp="http://schemas.microsoft.com/office/drawing/2018/hyperlinkcolor" val="tx"/>
                    </a:ext>
                  </a:extLst>
                </a:hlinkClick>
              </a:rPr>
              <a:t>https://raeanng.github.io/Hawaii_Airbnb/</a:t>
            </a:r>
            <a:endParaRPr lang="en-US">
              <a:ea typeface="+mn-lt"/>
              <a:cs typeface="+mn-lt"/>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356929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7EB575A3-4B5F-F072-ECB0-4FFC3E0695BD}"/>
              </a:ext>
            </a:extLst>
          </p:cNvPr>
          <p:cNvPicPr>
            <a:picLocks noChangeAspect="1"/>
          </p:cNvPicPr>
          <p:nvPr/>
        </p:nvPicPr>
        <p:blipFill rotWithShape="1">
          <a:blip r:embed="rId2"/>
          <a:srcRect t="5" r="-1" b="979"/>
          <a:stretch/>
        </p:blipFill>
        <p:spPr>
          <a:xfrm>
            <a:off x="842772" y="841248"/>
            <a:ext cx="10506456" cy="5175504"/>
          </a:xfrm>
          <a:prstGeom prst="rect">
            <a:avLst/>
          </a:prstGeom>
        </p:spPr>
      </p:pic>
    </p:spTree>
    <p:extLst>
      <p:ext uri="{BB962C8B-B14F-4D97-AF65-F5344CB8AC3E}">
        <p14:creationId xmlns:p14="http://schemas.microsoft.com/office/powerpoint/2010/main" val="2182115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7A9D0416-9E39-2727-89E9-2F90A85731DC}"/>
              </a:ext>
            </a:extLst>
          </p:cNvPr>
          <p:cNvPicPr>
            <a:picLocks noChangeAspect="1"/>
          </p:cNvPicPr>
          <p:nvPr/>
        </p:nvPicPr>
        <p:blipFill rotWithShape="1">
          <a:blip r:embed="rId2"/>
          <a:srcRect t="484" r="-1" b="-1"/>
          <a:stretch/>
        </p:blipFill>
        <p:spPr>
          <a:xfrm>
            <a:off x="842772" y="841248"/>
            <a:ext cx="10506456" cy="5175504"/>
          </a:xfrm>
          <a:prstGeom prst="rect">
            <a:avLst/>
          </a:prstGeom>
        </p:spPr>
      </p:pic>
    </p:spTree>
    <p:extLst>
      <p:ext uri="{BB962C8B-B14F-4D97-AF65-F5344CB8AC3E}">
        <p14:creationId xmlns:p14="http://schemas.microsoft.com/office/powerpoint/2010/main" val="4195777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F43A89-FF65-44A9-BE4C-DC7389FF9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CBC4341-33FB-4D46-A7B4-62039B616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394C5B-B8DE-4221-8CA4-A30237DB3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website&#10;&#10;Description automatically generated">
            <a:extLst>
              <a:ext uri="{FF2B5EF4-FFF2-40B4-BE49-F238E27FC236}">
                <a16:creationId xmlns:a16="http://schemas.microsoft.com/office/drawing/2014/main" id="{58DB8161-7F44-B8C1-4BB8-A4BFC694D857}"/>
              </a:ext>
            </a:extLst>
          </p:cNvPr>
          <p:cNvPicPr>
            <a:picLocks noChangeAspect="1"/>
          </p:cNvPicPr>
          <p:nvPr/>
        </p:nvPicPr>
        <p:blipFill rotWithShape="1">
          <a:blip r:embed="rId2"/>
          <a:srcRect t="984" r="-1" b="-1"/>
          <a:stretch/>
        </p:blipFill>
        <p:spPr>
          <a:xfrm>
            <a:off x="842772" y="841248"/>
            <a:ext cx="10506456" cy="5175504"/>
          </a:xfrm>
          <a:prstGeom prst="rect">
            <a:avLst/>
          </a:prstGeom>
        </p:spPr>
      </p:pic>
    </p:spTree>
    <p:extLst>
      <p:ext uri="{BB962C8B-B14F-4D97-AF65-F5344CB8AC3E}">
        <p14:creationId xmlns:p14="http://schemas.microsoft.com/office/powerpoint/2010/main" val="31834926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C7211D9-E545-4D00-9874-641EC7C7B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DBBC34A-8C43-4368-951E-A04EB7C00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2CCE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66973F02-CF44-E8F6-7092-04B70C1F887B}"/>
              </a:ext>
            </a:extLst>
          </p:cNvPr>
          <p:cNvPicPr>
            <a:picLocks noChangeAspect="1"/>
          </p:cNvPicPr>
          <p:nvPr/>
        </p:nvPicPr>
        <p:blipFill>
          <a:blip r:embed="rId2"/>
          <a:stretch>
            <a:fillRect/>
          </a:stretch>
        </p:blipFill>
        <p:spPr>
          <a:xfrm>
            <a:off x="804334" y="808468"/>
            <a:ext cx="10577744" cy="5235982"/>
          </a:xfrm>
          <a:prstGeom prst="rect">
            <a:avLst/>
          </a:prstGeom>
        </p:spPr>
      </p:pic>
    </p:spTree>
    <p:extLst>
      <p:ext uri="{BB962C8B-B14F-4D97-AF65-F5344CB8AC3E}">
        <p14:creationId xmlns:p14="http://schemas.microsoft.com/office/powerpoint/2010/main" val="3333827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8D75FD-D4F9-4D11-B70D-82EFCB4CF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38589C0-4606-4156-BEC9-696F08B09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rgbClr val="2F568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Text Placeholder 3">
            <a:extLst>
              <a:ext uri="{FF2B5EF4-FFF2-40B4-BE49-F238E27FC236}">
                <a16:creationId xmlns:a16="http://schemas.microsoft.com/office/drawing/2014/main" id="{1E3E0B5E-2D8D-8339-B935-3809B053E6E8}"/>
              </a:ext>
            </a:extLst>
          </p:cNvPr>
          <p:cNvSpPr>
            <a:spLocks noGrp="1"/>
          </p:cNvSpPr>
          <p:nvPr>
            <p:ph type="body" idx="1"/>
          </p:nvPr>
        </p:nvSpPr>
        <p:spPr>
          <a:xfrm>
            <a:off x="535802" y="3818843"/>
            <a:ext cx="4103913" cy="1554480"/>
          </a:xfrm>
        </p:spPr>
        <p:txBody>
          <a:bodyPr vert="horz" lIns="91440" tIns="45720" rIns="91440" bIns="45720" rtlCol="0">
            <a:normAutofit/>
          </a:bodyPr>
          <a:lstStyle/>
          <a:p>
            <a:endParaRPr lang="en-US" sz="1800">
              <a:solidFill>
                <a:srgbClr val="FFFFFF"/>
              </a:solidFill>
            </a:endParaRPr>
          </a:p>
        </p:txBody>
      </p:sp>
      <p:sp>
        <p:nvSpPr>
          <p:cNvPr id="19" name="Rectangle 18">
            <a:extLst>
              <a:ext uri="{FF2B5EF4-FFF2-40B4-BE49-F238E27FC236}">
                <a16:creationId xmlns:a16="http://schemas.microsoft.com/office/drawing/2014/main" id="{278668EE-3D16-4B1B-8CFE-482C22669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rgbClr val="F5A59B"/>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Rectangle 6">
            <a:extLst>
              <a:ext uri="{FF2B5EF4-FFF2-40B4-BE49-F238E27FC236}">
                <a16:creationId xmlns:a16="http://schemas.microsoft.com/office/drawing/2014/main" id="{BA9B3333-5773-7200-0DA8-A9501DBC0CC9}"/>
              </a:ext>
            </a:extLst>
          </p:cNvPr>
          <p:cNvSpPr/>
          <p:nvPr/>
        </p:nvSpPr>
        <p:spPr>
          <a:xfrm>
            <a:off x="-3761" y="0"/>
            <a:ext cx="4659342" cy="6857999"/>
          </a:xfrm>
          <a:prstGeom prst="rect">
            <a:avLst/>
          </a:prstGeom>
          <a:gradFill flip="none" rotWithShape="1">
            <a:gsLst>
              <a:gs pos="0">
                <a:schemeClr val="accent2">
                  <a:lumMod val="60000"/>
                  <a:lumOff val="40000"/>
                  <a:shade val="30000"/>
                  <a:satMod val="115000"/>
                </a:schemeClr>
              </a:gs>
              <a:gs pos="50000">
                <a:schemeClr val="accent2">
                  <a:lumMod val="60000"/>
                  <a:lumOff val="40000"/>
                  <a:shade val="67500"/>
                  <a:satMod val="115000"/>
                </a:schemeClr>
              </a:gs>
              <a:gs pos="100000">
                <a:schemeClr val="accent2">
                  <a:lumMod val="60000"/>
                  <a:lumOff val="40000"/>
                  <a:shade val="100000"/>
                  <a:satMod val="11500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600">
              <a:solidFill>
                <a:schemeClr val="bg1"/>
              </a:solidFill>
              <a:effectLst>
                <a:glow rad="127000">
                  <a:schemeClr val="accent1">
                    <a:alpha val="94000"/>
                  </a:schemeClr>
                </a:glow>
                <a:outerShdw blurRad="60007" dist="200025" dir="15000000" sy="30000" kx="-1800000" algn="bl" rotWithShape="0">
                  <a:prstClr val="black">
                    <a:alpha val="32000"/>
                  </a:prstClr>
                </a:outerShdw>
              </a:effectLst>
            </a:endParaRPr>
          </a:p>
        </p:txBody>
      </p:sp>
      <p:sp>
        <p:nvSpPr>
          <p:cNvPr id="5" name="TextBox 4">
            <a:extLst>
              <a:ext uri="{FF2B5EF4-FFF2-40B4-BE49-F238E27FC236}">
                <a16:creationId xmlns:a16="http://schemas.microsoft.com/office/drawing/2014/main" id="{9BB38A22-1917-4404-FACE-C9EE4EA24B4B}"/>
              </a:ext>
            </a:extLst>
          </p:cNvPr>
          <p:cNvSpPr txBox="1"/>
          <p:nvPr/>
        </p:nvSpPr>
        <p:spPr>
          <a:xfrm>
            <a:off x="172613" y="1626424"/>
            <a:ext cx="4338341" cy="3754874"/>
          </a:xfrm>
          <a:prstGeom prst="rect">
            <a:avLst/>
          </a:prstGeom>
          <a:noFill/>
        </p:spPr>
        <p:txBody>
          <a:bodyPr wrap="square" lIns="91440" tIns="45720" rIns="91440" bIns="45720" rtlCol="0" anchor="t">
            <a:spAutoFit/>
          </a:bodyPr>
          <a:lstStyle/>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Data Analysis Dashboard</a:t>
            </a:r>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panose="020B0503020204020204" pitchFamily="49" charset="-122"/>
              <a:cs typeface="Aptos Serif" panose="020B0502040204020203" pitchFamily="18" charset="0"/>
            </a:endParaRPr>
          </a:p>
          <a:p>
            <a:endPar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endParaRPr>
          </a:p>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Hawaii Airbnb</a:t>
            </a:r>
          </a:p>
          <a:p>
            <a:r>
              <a:rPr lang="en-US" sz="4400" b="1">
                <a:solidFill>
                  <a:schemeClr val="bg1"/>
                </a:solidFill>
                <a:effectLst>
                  <a:outerShdw blurRad="50800" dist="38100" dir="2700000" algn="tl" rotWithShape="0">
                    <a:prstClr val="black"/>
                  </a:outerShdw>
                  <a:reflection stA="0" endPos="64000" dist="25400" dir="5400000" sy="-100000" algn="bl" rotWithShape="0"/>
                </a:effectLst>
                <a:ea typeface="FangSong"/>
                <a:cs typeface="Aptos Serif"/>
              </a:rPr>
              <a:t>Super Hosts</a:t>
            </a:r>
          </a:p>
          <a:p>
            <a:endParaRPr lang="en-US">
              <a:ea typeface="Calibri" panose="020F0502020204030204"/>
              <a:cs typeface="Calibri" panose="020F0502020204030204"/>
            </a:endParaRPr>
          </a:p>
        </p:txBody>
      </p:sp>
      <p:pic>
        <p:nvPicPr>
          <p:cNvPr id="16" name="Picture 15">
            <a:extLst>
              <a:ext uri="{FF2B5EF4-FFF2-40B4-BE49-F238E27FC236}">
                <a16:creationId xmlns:a16="http://schemas.microsoft.com/office/drawing/2014/main" id="{B82518FC-835E-C9C1-919F-D556FBF7796A}"/>
              </a:ext>
            </a:extLst>
          </p:cNvPr>
          <p:cNvPicPr>
            <a:picLocks noChangeAspect="1"/>
          </p:cNvPicPr>
          <p:nvPr/>
        </p:nvPicPr>
        <p:blipFill rotWithShape="1">
          <a:blip r:embed="rId3"/>
          <a:srcRect l="48" t="6983" r="-98" b="-249"/>
          <a:stretch/>
        </p:blipFill>
        <p:spPr>
          <a:xfrm>
            <a:off x="4652906" y="0"/>
            <a:ext cx="7543336" cy="3968040"/>
          </a:xfrm>
          <a:prstGeom prst="rect">
            <a:avLst/>
          </a:prstGeom>
        </p:spPr>
      </p:pic>
      <p:pic>
        <p:nvPicPr>
          <p:cNvPr id="21" name="Picture 20">
            <a:extLst>
              <a:ext uri="{FF2B5EF4-FFF2-40B4-BE49-F238E27FC236}">
                <a16:creationId xmlns:a16="http://schemas.microsoft.com/office/drawing/2014/main" id="{E01346E8-D046-C56B-4BC4-200245C1E6FC}"/>
              </a:ext>
            </a:extLst>
          </p:cNvPr>
          <p:cNvPicPr>
            <a:picLocks noChangeAspect="1"/>
          </p:cNvPicPr>
          <p:nvPr/>
        </p:nvPicPr>
        <p:blipFill rotWithShape="1">
          <a:blip r:embed="rId4"/>
          <a:srcRect l="-98" t="16736" b="16736"/>
          <a:stretch/>
        </p:blipFill>
        <p:spPr>
          <a:xfrm>
            <a:off x="4649258" y="3492500"/>
            <a:ext cx="7542747" cy="3365506"/>
          </a:xfrm>
          <a:prstGeom prst="rect">
            <a:avLst/>
          </a:prstGeom>
        </p:spPr>
      </p:pic>
    </p:spTree>
    <p:extLst>
      <p:ext uri="{BB962C8B-B14F-4D97-AF65-F5344CB8AC3E}">
        <p14:creationId xmlns:p14="http://schemas.microsoft.com/office/powerpoint/2010/main" val="7438565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E3F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D5D80EF1-102B-D410-B829-65F3DF4CAA77}"/>
              </a:ext>
            </a:extLst>
          </p:cNvPr>
          <p:cNvPicPr>
            <a:picLocks noChangeAspect="1"/>
          </p:cNvPicPr>
          <p:nvPr/>
        </p:nvPicPr>
        <p:blipFill>
          <a:blip r:embed="rId3"/>
          <a:stretch>
            <a:fillRect/>
          </a:stretch>
        </p:blipFill>
        <p:spPr>
          <a:xfrm>
            <a:off x="2079359" y="532812"/>
            <a:ext cx="8319032" cy="5225774"/>
          </a:xfrm>
          <a:prstGeom prst="rect">
            <a:avLst/>
          </a:prstGeom>
        </p:spPr>
      </p:pic>
      <p:sp>
        <p:nvSpPr>
          <p:cNvPr id="2" name="TextBox 1">
            <a:extLst>
              <a:ext uri="{FF2B5EF4-FFF2-40B4-BE49-F238E27FC236}">
                <a16:creationId xmlns:a16="http://schemas.microsoft.com/office/drawing/2014/main" id="{DDF3D366-49BA-7BF7-F89A-CE86E3B5049D}"/>
              </a:ext>
            </a:extLst>
          </p:cNvPr>
          <p:cNvSpPr txBox="1"/>
          <p:nvPr/>
        </p:nvSpPr>
        <p:spPr>
          <a:xfrm>
            <a:off x="5249333" y="5947833"/>
            <a:ext cx="626745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ea typeface="+mn-lt"/>
                <a:cs typeface="+mn-lt"/>
                <a:hlinkClick r:id="rId4"/>
              </a:rPr>
              <a:t>https://public.tableau.com/app/profile/diana.de.los.santos/viz/Project4_17109871260380/HawaiiAirBNBAnalysis</a:t>
            </a:r>
            <a:r>
              <a:rPr lang="en-US" sz="1000">
                <a:ea typeface="+mn-lt"/>
                <a:cs typeface="+mn-lt"/>
              </a:rPr>
              <a:t> </a:t>
            </a:r>
          </a:p>
        </p:txBody>
      </p:sp>
    </p:spTree>
    <p:extLst>
      <p:ext uri="{BB962C8B-B14F-4D97-AF65-F5344CB8AC3E}">
        <p14:creationId xmlns:p14="http://schemas.microsoft.com/office/powerpoint/2010/main" val="15637533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245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p of hawaii with blue dots&#10;&#10;Description automatically generated">
            <a:extLst>
              <a:ext uri="{FF2B5EF4-FFF2-40B4-BE49-F238E27FC236}">
                <a16:creationId xmlns:a16="http://schemas.microsoft.com/office/drawing/2014/main" id="{0DF74120-21C0-A467-A6BA-FDB9373EBEB0}"/>
              </a:ext>
            </a:extLst>
          </p:cNvPr>
          <p:cNvPicPr>
            <a:picLocks noChangeAspect="1"/>
          </p:cNvPicPr>
          <p:nvPr/>
        </p:nvPicPr>
        <p:blipFill>
          <a:blip r:embed="rId3"/>
          <a:stretch>
            <a:fillRect/>
          </a:stretch>
        </p:blipFill>
        <p:spPr>
          <a:xfrm>
            <a:off x="1888955" y="801793"/>
            <a:ext cx="8149507" cy="5273056"/>
          </a:xfrm>
          <a:prstGeom prst="rect">
            <a:avLst/>
          </a:prstGeom>
        </p:spPr>
      </p:pic>
    </p:spTree>
    <p:extLst>
      <p:ext uri="{BB962C8B-B14F-4D97-AF65-F5344CB8AC3E}">
        <p14:creationId xmlns:p14="http://schemas.microsoft.com/office/powerpoint/2010/main" val="3999690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BCD2D517-BC35-4439-AC31-06DF764F25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03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3" name="Rectangle 42">
            <a:extLst>
              <a:ext uri="{FF2B5EF4-FFF2-40B4-BE49-F238E27FC236}">
                <a16:creationId xmlns:a16="http://schemas.microsoft.com/office/drawing/2014/main" id="{2DD3F846-0483-40F5-A881-0C1AD2A0C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5DD90440-5B0D-42C0-B989-733B82F04A4B}"/>
              </a:ext>
            </a:extLst>
          </p:cNvPr>
          <p:cNvPicPr>
            <a:picLocks noChangeAspect="1"/>
          </p:cNvPicPr>
          <p:nvPr/>
        </p:nvPicPr>
        <p:blipFill>
          <a:blip r:embed="rId3"/>
          <a:stretch>
            <a:fillRect/>
          </a:stretch>
        </p:blipFill>
        <p:spPr>
          <a:xfrm>
            <a:off x="1983610" y="801793"/>
            <a:ext cx="8224779" cy="5273056"/>
          </a:xfrm>
          <a:prstGeom prst="rect">
            <a:avLst/>
          </a:prstGeom>
        </p:spPr>
      </p:pic>
    </p:spTree>
    <p:extLst>
      <p:ext uri="{BB962C8B-B14F-4D97-AF65-F5344CB8AC3E}">
        <p14:creationId xmlns:p14="http://schemas.microsoft.com/office/powerpoint/2010/main" val="3532057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546CAFE-B42D-7440-7D79-9A948C139139}"/>
              </a:ext>
            </a:extLst>
          </p:cNvPr>
          <p:cNvGrpSpPr/>
          <p:nvPr/>
        </p:nvGrpSpPr>
        <p:grpSpPr>
          <a:xfrm>
            <a:off x="-118329" y="-116527"/>
            <a:ext cx="12491004" cy="7089530"/>
            <a:chOff x="-118329" y="-116527"/>
            <a:chExt cx="12491004" cy="7089530"/>
          </a:xfrm>
        </p:grpSpPr>
        <p:pic>
          <p:nvPicPr>
            <p:cNvPr id="14" name="Picture 13" descr="Free photo: Hawaii, Sunset, Tropical - Free Image on Pixabay - 527882">
              <a:extLst>
                <a:ext uri="{FF2B5EF4-FFF2-40B4-BE49-F238E27FC236}">
                  <a16:creationId xmlns:a16="http://schemas.microsoft.com/office/drawing/2014/main" id="{71A6AE63-0FD2-1E89-D594-2A894A6905CF}"/>
                </a:ext>
              </a:extLst>
            </p:cNvPr>
            <p:cNvPicPr>
              <a:picLocks noChangeAspect="1"/>
            </p:cNvPicPr>
            <p:nvPr/>
          </p:nvPicPr>
          <p:blipFill rotWithShape="1">
            <a:blip r:embed="rId2">
              <a:alphaModFix amt="69000"/>
            </a:blip>
            <a:srcRect t="30914" b="29714"/>
            <a:stretch/>
          </p:blipFill>
          <p:spPr>
            <a:xfrm>
              <a:off x="-36959" y="-57609"/>
              <a:ext cx="12291914" cy="6856736"/>
            </a:xfrm>
            <a:prstGeom prst="rect">
              <a:avLst/>
            </a:prstGeom>
          </p:spPr>
        </p:pic>
        <p:pic>
          <p:nvPicPr>
            <p:cNvPr id="2" name="Picture 1" descr="A yellow and orange light&#10;&#10;Description automatically generated">
              <a:extLst>
                <a:ext uri="{FF2B5EF4-FFF2-40B4-BE49-F238E27FC236}">
                  <a16:creationId xmlns:a16="http://schemas.microsoft.com/office/drawing/2014/main" id="{1619614E-3398-BDFD-B55E-7059A3EC7264}"/>
                </a:ext>
              </a:extLst>
            </p:cNvPr>
            <p:cNvPicPr>
              <a:picLocks noChangeAspect="1"/>
            </p:cNvPicPr>
            <p:nvPr/>
          </p:nvPicPr>
          <p:blipFill>
            <a:blip r:embed="rId3">
              <a:alphaModFix amt="73000"/>
            </a:blip>
            <a:stretch>
              <a:fillRect/>
            </a:stretch>
          </p:blipFill>
          <p:spPr>
            <a:xfrm>
              <a:off x="-118329" y="-116527"/>
              <a:ext cx="12491004" cy="7089530"/>
            </a:xfrm>
            <a:prstGeom prst="rect">
              <a:avLst/>
            </a:prstGeom>
          </p:spPr>
        </p:pic>
      </p:grpSp>
      <p:sp>
        <p:nvSpPr>
          <p:cNvPr id="3" name="Title 1">
            <a:extLst>
              <a:ext uri="{FF2B5EF4-FFF2-40B4-BE49-F238E27FC236}">
                <a16:creationId xmlns:a16="http://schemas.microsoft.com/office/drawing/2014/main" id="{AB0D0F3E-CC4C-1835-940B-5B82FD6FFFCE}"/>
              </a:ext>
            </a:extLst>
          </p:cNvPr>
          <p:cNvSpPr>
            <a:spLocks noGrp="1"/>
          </p:cNvSpPr>
          <p:nvPr/>
        </p:nvSpPr>
        <p:spPr>
          <a:xfrm>
            <a:off x="394482" y="-1597870"/>
            <a:ext cx="4539776" cy="7510088"/>
          </a:xfrm>
          <a:prstGeom prst="rect">
            <a:avLst/>
          </a:prstGeom>
        </p:spPr>
        <p:txBody>
          <a:bodyPr vert="horz" lIns="91440" tIns="45720" rIns="91440" bIns="45720" rtlCol="0" anchor="b">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4400" b="1">
                <a:solidFill>
                  <a:schemeClr val="bg1"/>
                </a:solidFill>
                <a:effectLst>
                  <a:outerShdw blurRad="50800" dist="38100" dir="2700000" algn="tl" rotWithShape="0">
                    <a:prstClr val="black"/>
                  </a:outerShdw>
                </a:effectLst>
                <a:latin typeface="+mn-lt"/>
              </a:rPr>
              <a:t>Hawaiian Culture</a:t>
            </a:r>
          </a:p>
          <a:p>
            <a:endParaRPr lang="en-US" sz="1600" b="1">
              <a:solidFill>
                <a:schemeClr val="bg1"/>
              </a:solidFill>
              <a:effectLst>
                <a:outerShdw blurRad="50800" dist="38100" dir="2700000" algn="tl" rotWithShape="0">
                  <a:prstClr val="black"/>
                </a:outerShdw>
              </a:effectLst>
              <a:ea typeface="Calibri"/>
              <a:cs typeface="Calibri"/>
            </a:endParaRPr>
          </a:p>
          <a:p>
            <a:endParaRPr lang="en-US" sz="1600">
              <a:solidFill>
                <a:schemeClr val="bg1"/>
              </a:solidFill>
              <a:effectLst>
                <a:outerShdw blurRad="50800" dist="38100" dir="2700000" algn="tl" rotWithShape="0">
                  <a:prstClr val="black"/>
                </a:outerShdw>
              </a:effectLst>
              <a:ea typeface="Calibri"/>
              <a:cs typeface="Calibri"/>
            </a:endParaRPr>
          </a:p>
          <a:p>
            <a:endParaRPr lang="en-US" sz="1600">
              <a:solidFill>
                <a:schemeClr val="bg1"/>
              </a:solidFill>
              <a:effectLst>
                <a:outerShdw blurRad="50800" dist="38100" dir="2700000" algn="tl" rotWithShape="0">
                  <a:prstClr val="black"/>
                </a:outerShdw>
              </a:effectLst>
              <a:ea typeface="Calibri"/>
              <a:cs typeface="Calibri"/>
            </a:endParaRPr>
          </a:p>
          <a:p>
            <a:r>
              <a:rPr lang="en-US" sz="1700">
                <a:solidFill>
                  <a:schemeClr val="bg1"/>
                </a:solidFill>
                <a:effectLst>
                  <a:outerShdw blurRad="50800" dist="38100" dir="2700000" algn="tl" rotWithShape="0">
                    <a:prstClr val="black"/>
                  </a:outerShdw>
                </a:effectLst>
                <a:ea typeface="Calibri"/>
                <a:cs typeface="Calibri"/>
              </a:rPr>
              <a:t>Aloha</a:t>
            </a:r>
            <a:endParaRPr lang="en-US" sz="1700">
              <a:solidFill>
                <a:schemeClr val="bg1"/>
              </a:solidFill>
              <a:ea typeface="Calibri"/>
              <a:cs typeface="Calibri"/>
            </a:endParaRPr>
          </a:p>
          <a:p>
            <a:endParaRPr lang="en-US" sz="1700">
              <a:solidFill>
                <a:schemeClr val="bg1"/>
              </a:solidFill>
              <a:effectLst>
                <a:outerShdw blurRad="50800" dist="38100" dir="2700000" algn="tl" rotWithShape="0">
                  <a:prstClr val="black"/>
                </a:outerShdw>
              </a:effectLst>
              <a:ea typeface="Calibri"/>
              <a:cs typeface="Calibri"/>
            </a:endParaRPr>
          </a:p>
          <a:p>
            <a:r>
              <a:rPr lang="en-US" sz="1700">
                <a:solidFill>
                  <a:schemeClr val="bg1"/>
                </a:solidFill>
                <a:effectLst>
                  <a:outerShdw blurRad="50800" dist="38100" dir="2700000" algn="tl" rotWithShape="0">
                    <a:prstClr val="black"/>
                  </a:outerShdw>
                </a:effectLst>
                <a:ea typeface="Calibri"/>
                <a:cs typeface="Calibri"/>
              </a:rPr>
              <a:t>Why is Hawaii known as the Aloha state?</a:t>
            </a:r>
          </a:p>
          <a:p>
            <a:endParaRPr lang="en-US" sz="1700">
              <a:solidFill>
                <a:schemeClr val="bg1"/>
              </a:solidFill>
              <a:effectLst>
                <a:outerShdw blurRad="50800" dist="38100" dir="2700000" algn="tl" rotWithShape="0">
                  <a:prstClr val="black"/>
                </a:outerShdw>
              </a:effectLst>
              <a:ea typeface="Calibri"/>
              <a:cs typeface="Calibri"/>
            </a:endParaRPr>
          </a:p>
          <a:p>
            <a:r>
              <a:rPr lang="en-US" sz="1700">
                <a:solidFill>
                  <a:schemeClr val="bg1"/>
                </a:solidFill>
                <a:effectLst>
                  <a:outerShdw blurRad="50800" dist="38100" dir="2700000" algn="tl" rotWithShape="0">
                    <a:prstClr val="black"/>
                  </a:outerShdw>
                </a:effectLst>
                <a:ea typeface="Calibri"/>
                <a:cs typeface="Calibri"/>
              </a:rPr>
              <a:t>"Aloha" is the essence of relationships in which each person is important to one another as a collective whole.</a:t>
            </a:r>
          </a:p>
          <a:p>
            <a:r>
              <a:rPr lang="en-US" sz="1700">
                <a:solidFill>
                  <a:schemeClr val="bg1"/>
                </a:solidFill>
                <a:effectLst>
                  <a:outerShdw blurRad="50800" dist="38100" dir="2700000" algn="tl" rotWithShape="0">
                    <a:prstClr val="black"/>
                  </a:outerShdw>
                </a:effectLst>
                <a:ea typeface="Calibri"/>
                <a:cs typeface="Calibri"/>
              </a:rPr>
              <a:t>It describes the Hawaiian Islands, the spirits that inhabit them, the forces of nature that shaped them and how they are all connected.</a:t>
            </a:r>
          </a:p>
          <a:p>
            <a:endParaRPr lang="en-US" sz="1700">
              <a:solidFill>
                <a:schemeClr val="bg1"/>
              </a:solidFill>
              <a:effectLst>
                <a:outerShdw blurRad="50800" dist="38100" dir="2700000" algn="tl" rotWithShape="0">
                  <a:prstClr val="black"/>
                </a:outerShdw>
              </a:effectLst>
              <a:ea typeface="Calibri"/>
              <a:cs typeface="Calibri"/>
            </a:endParaRPr>
          </a:p>
          <a:p>
            <a:r>
              <a:rPr lang="en-US" sz="1700">
                <a:solidFill>
                  <a:schemeClr val="bg1"/>
                </a:solidFill>
                <a:effectLst>
                  <a:outerShdw blurRad="50800" dist="38100" dir="2700000" algn="tl" rotWithShape="0">
                    <a:prstClr val="black"/>
                  </a:outerShdw>
                </a:effectLst>
                <a:ea typeface="Calibri"/>
                <a:cs typeface="Calibri"/>
              </a:rPr>
              <a:t>Before we can arrive in paradise we needed to figure out when and where we wanted to stay. </a:t>
            </a:r>
          </a:p>
          <a:p>
            <a:endParaRPr lang="en-US" sz="1700">
              <a:solidFill>
                <a:schemeClr val="bg1"/>
              </a:solidFill>
              <a:effectLst>
                <a:outerShdw blurRad="50800" dist="38100" dir="2700000" algn="tl" rotWithShape="0">
                  <a:prstClr val="black"/>
                </a:outerShdw>
              </a:effectLst>
              <a:ea typeface="Calibri"/>
              <a:cs typeface="Calibri"/>
            </a:endParaRPr>
          </a:p>
          <a:p>
            <a:r>
              <a:rPr lang="en-US" sz="1700">
                <a:solidFill>
                  <a:schemeClr val="bg1"/>
                </a:solidFill>
                <a:effectLst>
                  <a:outerShdw blurRad="50800" dist="38100" dir="2700000" algn="tl" rotWithShape="0">
                    <a:prstClr val="black"/>
                  </a:outerShdw>
                </a:effectLst>
                <a:ea typeface="Calibri"/>
                <a:cs typeface="Calibri"/>
              </a:rPr>
              <a:t>Our first step was looking over all Airbnb listings in Hawaii!</a:t>
            </a:r>
            <a:endParaRPr lang="en-US" sz="1700">
              <a:solidFill>
                <a:schemeClr val="bg1"/>
              </a:solidFill>
              <a:cs typeface="Calibri"/>
            </a:endParaRPr>
          </a:p>
        </p:txBody>
      </p:sp>
      <p:pic>
        <p:nvPicPr>
          <p:cNvPr id="10" name="Picture 9" descr="A surfboard and palm trees at the beach&#10;&#10;Description automatically generated">
            <a:extLst>
              <a:ext uri="{FF2B5EF4-FFF2-40B4-BE49-F238E27FC236}">
                <a16:creationId xmlns:a16="http://schemas.microsoft.com/office/drawing/2014/main" id="{99D4230E-DEDF-6856-35AC-09C8BB5F6D14}"/>
              </a:ext>
            </a:extLst>
          </p:cNvPr>
          <p:cNvPicPr>
            <a:picLocks noChangeAspect="1"/>
          </p:cNvPicPr>
          <p:nvPr/>
        </p:nvPicPr>
        <p:blipFill rotWithShape="1">
          <a:blip r:embed="rId4"/>
          <a:srcRect l="6981" t="867" r="7143" b="289"/>
          <a:stretch/>
        </p:blipFill>
        <p:spPr>
          <a:xfrm>
            <a:off x="5196289" y="1085595"/>
            <a:ext cx="6788741" cy="4418562"/>
          </a:xfrm>
          <a:prstGeom prst="rect">
            <a:avLst/>
          </a:prstGeom>
        </p:spPr>
      </p:pic>
    </p:spTree>
    <p:extLst>
      <p:ext uri="{BB962C8B-B14F-4D97-AF65-F5344CB8AC3E}">
        <p14:creationId xmlns:p14="http://schemas.microsoft.com/office/powerpoint/2010/main" val="1726530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6" name="Picture 5" descr="A palm tree over water&#10;&#10;Description automatically generated">
            <a:extLst>
              <a:ext uri="{FF2B5EF4-FFF2-40B4-BE49-F238E27FC236}">
                <a16:creationId xmlns:a16="http://schemas.microsoft.com/office/drawing/2014/main" id="{0BA2F342-4ABE-4E42-29D7-063D0A2849B8}"/>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123000"/>
                    </a14:imgEffect>
                    <a14:imgEffect>
                      <a14:brightnessContrast bright="-10000"/>
                    </a14:imgEffect>
                  </a14:imgLayer>
                </a14:imgProps>
              </a:ext>
            </a:extLst>
          </a:blip>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3E3129FE-BEBA-3D39-E1F3-6B9B422E01CC}"/>
              </a:ext>
            </a:extLst>
          </p:cNvPr>
          <p:cNvSpPr txBox="1"/>
          <p:nvPr/>
        </p:nvSpPr>
        <p:spPr>
          <a:xfrm>
            <a:off x="713109" y="1286978"/>
            <a:ext cx="107028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endParaRPr lang="en-US" sz="4800">
              <a:latin typeface="Calibri Light"/>
              <a:ea typeface="Calibri Light"/>
              <a:cs typeface="Calibri Light"/>
            </a:endParaRPr>
          </a:p>
          <a:p>
            <a:pPr algn="ctr"/>
            <a:r>
              <a:rPr lang="en-US" sz="4800" b="1">
                <a:solidFill>
                  <a:schemeClr val="bg1"/>
                </a:solidFill>
                <a:ea typeface="+mn-lt"/>
                <a:cs typeface="+mn-lt"/>
              </a:rPr>
              <a:t>Hawaii's Airbnb Landscape: </a:t>
            </a:r>
          </a:p>
          <a:p>
            <a:pPr algn="ctr"/>
            <a:r>
              <a:rPr lang="en-US" sz="4800" b="1">
                <a:solidFill>
                  <a:schemeClr val="bg1"/>
                </a:solidFill>
                <a:ea typeface="+mn-lt"/>
                <a:cs typeface="+mn-lt"/>
              </a:rPr>
              <a:t>Insights and Analysis </a:t>
            </a:r>
            <a:r>
              <a:rPr lang="en-US" sz="4800" b="1">
                <a:solidFill>
                  <a:schemeClr val="bg1"/>
                </a:solidFill>
                <a:latin typeface="Calibri Light"/>
                <a:cs typeface="Calibri Light"/>
              </a:rPr>
              <a:t>​​</a:t>
            </a:r>
            <a:endParaRPr lang="en-US" sz="4800" b="1">
              <a:solidFill>
                <a:schemeClr val="bg1"/>
              </a:solidFill>
              <a:ea typeface="Calibri"/>
              <a:cs typeface="Calibri"/>
            </a:endParaRPr>
          </a:p>
        </p:txBody>
      </p:sp>
      <p:sp>
        <p:nvSpPr>
          <p:cNvPr id="4" name="TextBox 3">
            <a:extLst>
              <a:ext uri="{FF2B5EF4-FFF2-40B4-BE49-F238E27FC236}">
                <a16:creationId xmlns:a16="http://schemas.microsoft.com/office/drawing/2014/main" id="{E9D6A6F9-A187-917F-C783-32243A9B7E57}"/>
              </a:ext>
            </a:extLst>
          </p:cNvPr>
          <p:cNvSpPr txBox="1"/>
          <p:nvPr/>
        </p:nvSpPr>
        <p:spPr>
          <a:xfrm>
            <a:off x="502734" y="1981329"/>
            <a:ext cx="1117941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b="1">
                <a:cs typeface="Calibri"/>
              </a:rPr>
              <a:t>Hawaii's Airbnb Landscape: </a:t>
            </a:r>
          </a:p>
          <a:p>
            <a:pPr algn="ctr"/>
            <a:r>
              <a:rPr lang="en-US" sz="4800" b="1">
                <a:cs typeface="Calibri"/>
              </a:rPr>
              <a:t>Insights and Analysis </a:t>
            </a:r>
            <a:r>
              <a:rPr lang="en-US" sz="4800" b="1">
                <a:latin typeface="Calibri Light"/>
                <a:cs typeface="Calibri Light"/>
              </a:rPr>
              <a:t>​​</a:t>
            </a:r>
            <a:r>
              <a:rPr lang="en-US" sz="4800" b="1">
                <a:solidFill>
                  <a:srgbClr val="000000"/>
                </a:solidFill>
                <a:latin typeface="Calibri Light"/>
                <a:cs typeface="Calibri Light"/>
              </a:rPr>
              <a:t>​</a:t>
            </a:r>
            <a:endParaRPr lang="en-US" sz="4800" b="1">
              <a:ea typeface="Calibri"/>
              <a:cs typeface="Calibri"/>
            </a:endParaRPr>
          </a:p>
        </p:txBody>
      </p:sp>
      <p:sp>
        <p:nvSpPr>
          <p:cNvPr id="3" name="Subtitle 2">
            <a:extLst>
              <a:ext uri="{FF2B5EF4-FFF2-40B4-BE49-F238E27FC236}">
                <a16:creationId xmlns:a16="http://schemas.microsoft.com/office/drawing/2014/main" id="{2E95F3C9-94AB-478A-4AC5-512CDD10E248}"/>
              </a:ext>
            </a:extLst>
          </p:cNvPr>
          <p:cNvSpPr>
            <a:spLocks noGrp="1"/>
          </p:cNvSpPr>
          <p:nvPr>
            <p:ph type="subTitle" idx="1"/>
          </p:nvPr>
        </p:nvSpPr>
        <p:spPr>
          <a:xfrm>
            <a:off x="1306538" y="5147048"/>
            <a:ext cx="10058400" cy="898118"/>
          </a:xfrm>
        </p:spPr>
        <p:txBody>
          <a:bodyPr vert="horz" lIns="91440" tIns="45720" rIns="91440" bIns="45720" rtlCol="0" anchor="t">
            <a:noAutofit/>
          </a:bodyPr>
          <a:lstStyle/>
          <a:p>
            <a:pPr algn="ctr"/>
            <a:r>
              <a:rPr lang="en-US" sz="4800" b="1">
                <a:solidFill>
                  <a:schemeClr val="tx1"/>
                </a:solidFill>
                <a:latin typeface="Calibri"/>
                <a:cs typeface="Calibri Light"/>
              </a:rPr>
              <a:t>MAHALO!</a:t>
            </a:r>
            <a:endParaRPr lang="en-US" sz="4800">
              <a:solidFill>
                <a:schemeClr val="tx1"/>
              </a:solidFill>
            </a:endParaRPr>
          </a:p>
        </p:txBody>
      </p:sp>
    </p:spTree>
    <p:extLst>
      <p:ext uri="{BB962C8B-B14F-4D97-AF65-F5344CB8AC3E}">
        <p14:creationId xmlns:p14="http://schemas.microsoft.com/office/powerpoint/2010/main" val="61750354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3128B9-704B-5018-4203-4F8B47D1F06D}"/>
              </a:ext>
            </a:extLst>
          </p:cNvPr>
          <p:cNvSpPr/>
          <p:nvPr/>
        </p:nvSpPr>
        <p:spPr>
          <a:xfrm>
            <a:off x="11723" y="23445"/>
            <a:ext cx="12297507" cy="6846276"/>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6ED8FAB2-34B5-4C16-8420-46AC1FD0CE02}"/>
              </a:ext>
            </a:extLst>
          </p:cNvPr>
          <p:cNvGrpSpPr/>
          <p:nvPr/>
        </p:nvGrpSpPr>
        <p:grpSpPr>
          <a:xfrm>
            <a:off x="-70535" y="-50119"/>
            <a:ext cx="12469619" cy="6990767"/>
            <a:chOff x="-70535" y="-33124"/>
            <a:chExt cx="12469619" cy="6939916"/>
          </a:xfrm>
        </p:grpSpPr>
        <p:pic>
          <p:nvPicPr>
            <p:cNvPr id="3" name="Picture 2" descr="Free photo: Hawaii, Sunset, Tropical - Free Image on Pixabay - 527882">
              <a:extLst>
                <a:ext uri="{FF2B5EF4-FFF2-40B4-BE49-F238E27FC236}">
                  <a16:creationId xmlns:a16="http://schemas.microsoft.com/office/drawing/2014/main" id="{1D69CAEA-31B3-9C86-39E9-5908A538AC98}"/>
                </a:ext>
              </a:extLst>
            </p:cNvPr>
            <p:cNvPicPr>
              <a:picLocks noChangeAspect="1"/>
            </p:cNvPicPr>
            <p:nvPr/>
          </p:nvPicPr>
          <p:blipFill rotWithShape="1">
            <a:blip r:embed="rId2">
              <a:alphaModFix amt="69000"/>
            </a:blip>
            <a:srcRect t="30914" b="29714"/>
            <a:stretch/>
          </p:blipFill>
          <p:spPr>
            <a:xfrm>
              <a:off x="22417" y="42250"/>
              <a:ext cx="12291914" cy="6838245"/>
            </a:xfrm>
            <a:prstGeom prst="rect">
              <a:avLst/>
            </a:prstGeom>
          </p:spPr>
        </p:pic>
        <p:pic>
          <p:nvPicPr>
            <p:cNvPr id="10" name="Picture 9" descr="A yellow and orange gradient&#10;&#10;Description automatically generated">
              <a:extLst>
                <a:ext uri="{FF2B5EF4-FFF2-40B4-BE49-F238E27FC236}">
                  <a16:creationId xmlns:a16="http://schemas.microsoft.com/office/drawing/2014/main" id="{6BBE6E12-91C6-E158-374E-8C164CFA1F85}"/>
                </a:ext>
              </a:extLst>
            </p:cNvPr>
            <p:cNvPicPr>
              <a:picLocks noChangeAspect="1"/>
            </p:cNvPicPr>
            <p:nvPr/>
          </p:nvPicPr>
          <p:blipFill rotWithShape="1">
            <a:blip r:embed="rId3">
              <a:alphaModFix amt="41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94317" y="-2797976"/>
              <a:ext cx="6939916" cy="12469619"/>
            </a:xfrm>
            <a:prstGeom prst="rect">
              <a:avLst/>
            </a:prstGeom>
          </p:spPr>
        </p:pic>
      </p:grpSp>
      <p:pic>
        <p:nvPicPr>
          <p:cNvPr id="8" name="Picture 7" descr="A graph with red and blue bars&#10;&#10;Description automatically generated">
            <a:extLst>
              <a:ext uri="{FF2B5EF4-FFF2-40B4-BE49-F238E27FC236}">
                <a16:creationId xmlns:a16="http://schemas.microsoft.com/office/drawing/2014/main" id="{AE034055-7302-C96F-23FA-853295F24DCD}"/>
              </a:ext>
            </a:extLst>
          </p:cNvPr>
          <p:cNvPicPr>
            <a:picLocks noChangeAspect="1"/>
          </p:cNvPicPr>
          <p:nvPr/>
        </p:nvPicPr>
        <p:blipFill rotWithShape="1">
          <a:blip r:embed="rId5"/>
          <a:srcRect l="4735" r="-1" b="-1"/>
          <a:stretch/>
        </p:blipFill>
        <p:spPr>
          <a:xfrm>
            <a:off x="4902887" y="603793"/>
            <a:ext cx="7113047" cy="5081413"/>
          </a:xfrm>
          <a:prstGeom prst="rect">
            <a:avLst/>
          </a:prstGeom>
          <a:ln w="152400">
            <a:solidFill>
              <a:srgbClr val="FFFFFF"/>
            </a:solidFill>
            <a:miter lim="800000"/>
          </a:ln>
        </p:spPr>
      </p:pic>
      <p:sp>
        <p:nvSpPr>
          <p:cNvPr id="11" name="TextBox 10">
            <a:extLst>
              <a:ext uri="{FF2B5EF4-FFF2-40B4-BE49-F238E27FC236}">
                <a16:creationId xmlns:a16="http://schemas.microsoft.com/office/drawing/2014/main" id="{6045EB57-AF54-4BC0-68A0-96A2AB8F6256}"/>
              </a:ext>
            </a:extLst>
          </p:cNvPr>
          <p:cNvSpPr txBox="1"/>
          <p:nvPr/>
        </p:nvSpPr>
        <p:spPr>
          <a:xfrm>
            <a:off x="313280" y="424570"/>
            <a:ext cx="382187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ea typeface="+mn-lt"/>
                <a:cs typeface="Calibri Light"/>
              </a:rPr>
              <a:t>Distribution of Listings By Region​</a:t>
            </a:r>
            <a:endParaRPr lang="en-US" b="1">
              <a:latin typeface="Calibri"/>
              <a:ea typeface="Calibri"/>
              <a:cs typeface="Calibri"/>
            </a:endParaRPr>
          </a:p>
        </p:txBody>
      </p:sp>
      <p:sp>
        <p:nvSpPr>
          <p:cNvPr id="2" name="TextBox 1">
            <a:extLst>
              <a:ext uri="{FF2B5EF4-FFF2-40B4-BE49-F238E27FC236}">
                <a16:creationId xmlns:a16="http://schemas.microsoft.com/office/drawing/2014/main" id="{0A29CEA7-779B-C6FE-1A8A-C431E1441726}"/>
              </a:ext>
            </a:extLst>
          </p:cNvPr>
          <p:cNvSpPr txBox="1"/>
          <p:nvPr/>
        </p:nvSpPr>
        <p:spPr>
          <a:xfrm>
            <a:off x="271014" y="422029"/>
            <a:ext cx="3582389"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a:solidFill>
                  <a:schemeClr val="bg1"/>
                </a:solidFill>
                <a:ea typeface="+mn-lt"/>
                <a:cs typeface="+mn-lt"/>
              </a:rPr>
              <a:t>Distribution of Listings By Region </a:t>
            </a:r>
            <a:endParaRPr lang="en-US" sz="4800">
              <a:solidFill>
                <a:schemeClr val="bg1"/>
              </a:solidFill>
              <a:ea typeface="+mn-lt"/>
              <a:cs typeface="+mn-lt"/>
            </a:endParaRPr>
          </a:p>
          <a:p>
            <a:pPr algn="l"/>
            <a:endParaRPr lang="en-US">
              <a:cs typeface="Calibri"/>
            </a:endParaRPr>
          </a:p>
        </p:txBody>
      </p:sp>
      <p:sp>
        <p:nvSpPr>
          <p:cNvPr id="7" name="TextBox 6">
            <a:extLst>
              <a:ext uri="{FF2B5EF4-FFF2-40B4-BE49-F238E27FC236}">
                <a16:creationId xmlns:a16="http://schemas.microsoft.com/office/drawing/2014/main" id="{82D3992E-3FC7-0A51-B789-77450F8D1AA8}"/>
              </a:ext>
            </a:extLst>
          </p:cNvPr>
          <p:cNvSpPr txBox="1"/>
          <p:nvPr/>
        </p:nvSpPr>
        <p:spPr>
          <a:xfrm>
            <a:off x="202737" y="2860126"/>
            <a:ext cx="4602143"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ea typeface="+mn-lt"/>
                <a:cs typeface="+mn-lt"/>
              </a:rPr>
              <a:t>H</a:t>
            </a:r>
            <a:r>
              <a:rPr lang="en-US" sz="2000" b="1">
                <a:solidFill>
                  <a:schemeClr val="bg1"/>
                </a:solidFill>
                <a:ea typeface="+mn-lt"/>
                <a:cs typeface="+mn-lt"/>
              </a:rPr>
              <a:t>awaii encompass numerous key islands, each with their own distinct features and attractions. </a:t>
            </a:r>
            <a:endParaRPr lang="en-US" b="1">
              <a:solidFill>
                <a:schemeClr val="bg1"/>
              </a:solidFill>
              <a:ea typeface="Calibri"/>
              <a:cs typeface="Calibri"/>
            </a:endParaRPr>
          </a:p>
          <a:p>
            <a:endParaRPr lang="en-US" sz="2000" b="1">
              <a:solidFill>
                <a:schemeClr val="bg1"/>
              </a:solidFill>
              <a:ea typeface="+mn-lt"/>
              <a:cs typeface="+mn-lt"/>
            </a:endParaRPr>
          </a:p>
          <a:p>
            <a:r>
              <a:rPr lang="en-US" sz="2000" b="1">
                <a:solidFill>
                  <a:schemeClr val="bg1"/>
                </a:solidFill>
                <a:ea typeface="+mn-lt"/>
                <a:cs typeface="+mn-lt"/>
              </a:rPr>
              <a:t>Here is an overview on the following regions Hawaii. </a:t>
            </a:r>
            <a:endParaRPr lang="en-US" b="1">
              <a:solidFill>
                <a:schemeClr val="bg1"/>
              </a:solidFill>
              <a:ea typeface="Calibri"/>
              <a:cs typeface="Calibri"/>
            </a:endParaRPr>
          </a:p>
          <a:p>
            <a:endParaRPr lang="en-US" sz="2000" b="1">
              <a:solidFill>
                <a:schemeClr val="bg1"/>
              </a:solidFill>
              <a:ea typeface="+mn-lt"/>
              <a:cs typeface="+mn-lt"/>
            </a:endParaRPr>
          </a:p>
          <a:p>
            <a:r>
              <a:rPr lang="en-US" sz="2000" b="1">
                <a:solidFill>
                  <a:schemeClr val="bg1"/>
                </a:solidFill>
                <a:ea typeface="+mn-lt"/>
                <a:cs typeface="+mn-lt"/>
              </a:rPr>
              <a:t>There is a lot of options to choose from!</a:t>
            </a:r>
            <a:endParaRPr lang="en-US" b="1">
              <a:solidFill>
                <a:schemeClr val="bg1"/>
              </a:solidFill>
              <a:ea typeface="Calibri"/>
              <a:cs typeface="Calibri"/>
            </a:endParaRPr>
          </a:p>
          <a:p>
            <a:endParaRPr lang="en-US" sz="2000" b="1">
              <a:solidFill>
                <a:schemeClr val="bg1"/>
              </a:solidFill>
              <a:ea typeface="Calibri" panose="020F0502020204030204"/>
              <a:cs typeface="Calibri"/>
            </a:endParaRPr>
          </a:p>
        </p:txBody>
      </p:sp>
      <p:sp>
        <p:nvSpPr>
          <p:cNvPr id="9" name="TextBox 8">
            <a:extLst>
              <a:ext uri="{FF2B5EF4-FFF2-40B4-BE49-F238E27FC236}">
                <a16:creationId xmlns:a16="http://schemas.microsoft.com/office/drawing/2014/main" id="{02D0E3A2-A383-FA24-6CBE-F1DBBC2B7D4C}"/>
              </a:ext>
            </a:extLst>
          </p:cNvPr>
          <p:cNvSpPr txBox="1"/>
          <p:nvPr/>
        </p:nvSpPr>
        <p:spPr>
          <a:xfrm>
            <a:off x="302872" y="6176471"/>
            <a:ext cx="105049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ea typeface="+mn-lt"/>
                <a:cs typeface="+mn-lt"/>
                <a:hlinkClick r:id="rId6">
                  <a:extLst>
                    <a:ext uri="{A12FA001-AC4F-418D-AE19-62706E023703}">
                      <ahyp:hlinkClr xmlns:ahyp="http://schemas.microsoft.com/office/drawing/2018/hyperlinkcolor" val="tx"/>
                    </a:ext>
                  </a:extLst>
                </a:hlinkClick>
              </a:rPr>
              <a:t>Tableau </a:t>
            </a:r>
            <a:endParaRPr lang="en-US"/>
          </a:p>
        </p:txBody>
      </p:sp>
      <p:sp>
        <p:nvSpPr>
          <p:cNvPr id="5" name="Rectangle 4">
            <a:extLst>
              <a:ext uri="{FF2B5EF4-FFF2-40B4-BE49-F238E27FC236}">
                <a16:creationId xmlns:a16="http://schemas.microsoft.com/office/drawing/2014/main" id="{1D6B261E-4166-6F24-C5F5-E2788366897C}"/>
              </a:ext>
            </a:extLst>
          </p:cNvPr>
          <p:cNvSpPr/>
          <p:nvPr/>
        </p:nvSpPr>
        <p:spPr>
          <a:xfrm>
            <a:off x="6945038" y="5352481"/>
            <a:ext cx="983886" cy="185879"/>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69733AF-6EEF-AB0E-BC38-9399C57DE2E8}"/>
              </a:ext>
            </a:extLst>
          </p:cNvPr>
          <p:cNvSpPr txBox="1"/>
          <p:nvPr/>
        </p:nvSpPr>
        <p:spPr>
          <a:xfrm>
            <a:off x="7097970" y="5286090"/>
            <a:ext cx="122975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400">
                <a:solidFill>
                  <a:srgbClr val="BFBFC4"/>
                </a:solidFill>
                <a:ea typeface="Calibri"/>
                <a:cs typeface="Calibri"/>
              </a:rPr>
              <a:t>Oahu</a:t>
            </a:r>
          </a:p>
        </p:txBody>
      </p:sp>
    </p:spTree>
    <p:extLst>
      <p:ext uri="{BB962C8B-B14F-4D97-AF65-F5344CB8AC3E}">
        <p14:creationId xmlns:p14="http://schemas.microsoft.com/office/powerpoint/2010/main" val="217813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86B3BA-2E0D-396A-324A-1EFC8744981B}"/>
              </a:ext>
            </a:extLst>
          </p:cNvPr>
          <p:cNvSpPr/>
          <p:nvPr/>
        </p:nvSpPr>
        <p:spPr>
          <a:xfrm>
            <a:off x="19792" y="6342184"/>
            <a:ext cx="12168553" cy="515815"/>
          </a:xfrm>
          <a:prstGeom prst="rect">
            <a:avLst/>
          </a:prstGeom>
          <a:solidFill>
            <a:srgbClr val="ECEBE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ECEBE9"/>
              </a:solidFill>
              <a:cs typeface="Calibri"/>
            </a:endParaRPr>
          </a:p>
        </p:txBody>
      </p:sp>
      <p:sp>
        <p:nvSpPr>
          <p:cNvPr id="7" name="Rectangle 6">
            <a:extLst>
              <a:ext uri="{FF2B5EF4-FFF2-40B4-BE49-F238E27FC236}">
                <a16:creationId xmlns:a16="http://schemas.microsoft.com/office/drawing/2014/main" id="{AF695F69-7001-421E-98A8-E74156934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ECEBE9"/>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Title 1">
            <a:extLst>
              <a:ext uri="{FF2B5EF4-FFF2-40B4-BE49-F238E27FC236}">
                <a16:creationId xmlns:a16="http://schemas.microsoft.com/office/drawing/2014/main" id="{52C0AC62-3A61-5C48-2681-E7A6F827604B}"/>
              </a:ext>
            </a:extLst>
          </p:cNvPr>
          <p:cNvSpPr>
            <a:spLocks noGrp="1"/>
          </p:cNvSpPr>
          <p:nvPr/>
        </p:nvSpPr>
        <p:spPr>
          <a:xfrm>
            <a:off x="599818" y="5234320"/>
            <a:ext cx="6931319" cy="75221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600">
              <a:ln w="22225">
                <a:solidFill>
                  <a:prstClr val="black"/>
                </a:solidFill>
                <a:miter lim="800000"/>
              </a:ln>
              <a:solidFill>
                <a:schemeClr val="tx1">
                  <a:lumMod val="85000"/>
                  <a:lumOff val="15000"/>
                </a:schemeClr>
              </a:solidFill>
              <a:cs typeface="Calibri Light"/>
            </a:endParaRPr>
          </a:p>
        </p:txBody>
      </p:sp>
      <p:grpSp>
        <p:nvGrpSpPr>
          <p:cNvPr id="12" name="Group 11">
            <a:extLst>
              <a:ext uri="{FF2B5EF4-FFF2-40B4-BE49-F238E27FC236}">
                <a16:creationId xmlns:a16="http://schemas.microsoft.com/office/drawing/2014/main" id="{D9C121ED-E52D-75D1-BB35-E743C1FE2C60}"/>
              </a:ext>
            </a:extLst>
          </p:cNvPr>
          <p:cNvGrpSpPr/>
          <p:nvPr/>
        </p:nvGrpSpPr>
        <p:grpSpPr>
          <a:xfrm>
            <a:off x="-5388" y="10"/>
            <a:ext cx="12197388" cy="6857990"/>
            <a:chOff x="-5388" y="10"/>
            <a:chExt cx="12197388" cy="6857990"/>
          </a:xfrm>
        </p:grpSpPr>
        <p:pic>
          <p:nvPicPr>
            <p:cNvPr id="8" name="Picture 7" descr="A pool in front of a building&#10;&#10;Description automatically generated">
              <a:extLst>
                <a:ext uri="{FF2B5EF4-FFF2-40B4-BE49-F238E27FC236}">
                  <a16:creationId xmlns:a16="http://schemas.microsoft.com/office/drawing/2014/main" id="{0C1040E3-0AF8-A1D1-D6BA-CDE7105B71F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2191" r="18919" b="-1"/>
            <a:stretch/>
          </p:blipFill>
          <p:spPr>
            <a:xfrm>
              <a:off x="6096844" y="10"/>
              <a:ext cx="6095156" cy="6857990"/>
            </a:xfrm>
            <a:custGeom>
              <a:avLst/>
              <a:gdLst/>
              <a:ahLst/>
              <a:cxnLst/>
              <a:rect l="l" t="t" r="r" b="b"/>
              <a:pathLst>
                <a:path w="6095999" h="6858000">
                  <a:moveTo>
                    <a:pt x="0" y="0"/>
                  </a:moveTo>
                  <a:lnTo>
                    <a:pt x="6095999" y="0"/>
                  </a:lnTo>
                  <a:lnTo>
                    <a:pt x="6095999" y="6858000"/>
                  </a:lnTo>
                  <a:lnTo>
                    <a:pt x="0" y="6858000"/>
                  </a:lnTo>
                  <a:lnTo>
                    <a:pt x="0" y="6857999"/>
                  </a:lnTo>
                  <a:lnTo>
                    <a:pt x="4220980" y="6857999"/>
                  </a:lnTo>
                  <a:lnTo>
                    <a:pt x="4213164" y="6851010"/>
                  </a:lnTo>
                  <a:cubicBezTo>
                    <a:pt x="4181666" y="6825777"/>
                    <a:pt x="4066661" y="6744343"/>
                    <a:pt x="4062999" y="6737842"/>
                  </a:cubicBezTo>
                  <a:cubicBezTo>
                    <a:pt x="4024279" y="6693220"/>
                    <a:pt x="4060463" y="6731339"/>
                    <a:pt x="3994350" y="6686435"/>
                  </a:cubicBezTo>
                  <a:cubicBezTo>
                    <a:pt x="3947033" y="6670674"/>
                    <a:pt x="3899856" y="6566625"/>
                    <a:pt x="3859426" y="6512643"/>
                  </a:cubicBezTo>
                  <a:cubicBezTo>
                    <a:pt x="3843619" y="6494605"/>
                    <a:pt x="3819111" y="6476220"/>
                    <a:pt x="3795266" y="6469055"/>
                  </a:cubicBezTo>
                  <a:cubicBezTo>
                    <a:pt x="3772240" y="6479507"/>
                    <a:pt x="3769424" y="6446115"/>
                    <a:pt x="3752228" y="6440526"/>
                  </a:cubicBezTo>
                  <a:cubicBezTo>
                    <a:pt x="3742060" y="6447641"/>
                    <a:pt x="3719048" y="6424775"/>
                    <a:pt x="3716355" y="6414007"/>
                  </a:cubicBezTo>
                  <a:cubicBezTo>
                    <a:pt x="3729286" y="6392352"/>
                    <a:pt x="3629924" y="6387100"/>
                    <a:pt x="3629916" y="6370687"/>
                  </a:cubicBezTo>
                  <a:cubicBezTo>
                    <a:pt x="3600280" y="6362353"/>
                    <a:pt x="3495200" y="6368444"/>
                    <a:pt x="3479034" y="6339494"/>
                  </a:cubicBezTo>
                  <a:cubicBezTo>
                    <a:pt x="3420435" y="6317314"/>
                    <a:pt x="3345614" y="6290932"/>
                    <a:pt x="3319627" y="6285893"/>
                  </a:cubicBezTo>
                  <a:cubicBezTo>
                    <a:pt x="3282294" y="6327705"/>
                    <a:pt x="3185936" y="6185255"/>
                    <a:pt x="3075494" y="6164273"/>
                  </a:cubicBezTo>
                  <a:cubicBezTo>
                    <a:pt x="3059427" y="6166243"/>
                    <a:pt x="3051440" y="6164859"/>
                    <a:pt x="3050019" y="6153683"/>
                  </a:cubicBezTo>
                  <a:cubicBezTo>
                    <a:pt x="3016030" y="6146243"/>
                    <a:pt x="2991340" y="6114870"/>
                    <a:pt x="2963636" y="6123708"/>
                  </a:cubicBezTo>
                  <a:cubicBezTo>
                    <a:pt x="2928425" y="6105855"/>
                    <a:pt x="2947049" y="6092097"/>
                    <a:pt x="2914912" y="6078439"/>
                  </a:cubicBezTo>
                  <a:lnTo>
                    <a:pt x="2770812" y="6041758"/>
                  </a:lnTo>
                  <a:cubicBezTo>
                    <a:pt x="2750466" y="6034724"/>
                    <a:pt x="2729222" y="6014032"/>
                    <a:pt x="2708585" y="6007728"/>
                  </a:cubicBezTo>
                  <a:lnTo>
                    <a:pt x="2687072" y="6003931"/>
                  </a:lnTo>
                  <a:lnTo>
                    <a:pt x="2674457" y="5991515"/>
                  </a:lnTo>
                  <a:cubicBezTo>
                    <a:pt x="2668773" y="5988707"/>
                    <a:pt x="2661696" y="5988167"/>
                    <a:pt x="2652298" y="5991525"/>
                  </a:cubicBezTo>
                  <a:cubicBezTo>
                    <a:pt x="2634345" y="5986939"/>
                    <a:pt x="2583809" y="5969299"/>
                    <a:pt x="2566743" y="5963996"/>
                  </a:cubicBezTo>
                  <a:lnTo>
                    <a:pt x="2549903" y="5959709"/>
                  </a:lnTo>
                  <a:lnTo>
                    <a:pt x="2542177" y="5951723"/>
                  </a:lnTo>
                  <a:cubicBezTo>
                    <a:pt x="2529898" y="5945994"/>
                    <a:pt x="2498812" y="5935402"/>
                    <a:pt x="2476225" y="5925338"/>
                  </a:cubicBezTo>
                  <a:cubicBezTo>
                    <a:pt x="2457810" y="5911056"/>
                    <a:pt x="2433846" y="5899348"/>
                    <a:pt x="2406656" y="5891344"/>
                  </a:cubicBezTo>
                  <a:cubicBezTo>
                    <a:pt x="2400991" y="5896275"/>
                    <a:pt x="2393612" y="5885783"/>
                    <a:pt x="2389160" y="5883030"/>
                  </a:cubicBezTo>
                  <a:cubicBezTo>
                    <a:pt x="2387458" y="5886701"/>
                    <a:pt x="2375233" y="5885881"/>
                    <a:pt x="2372540" y="5881920"/>
                  </a:cubicBezTo>
                  <a:cubicBezTo>
                    <a:pt x="2293168" y="5849488"/>
                    <a:pt x="2325743" y="5894734"/>
                    <a:pt x="2283811" y="5862541"/>
                  </a:cubicBezTo>
                  <a:cubicBezTo>
                    <a:pt x="2275730" y="5859531"/>
                    <a:pt x="2268484" y="5859925"/>
                    <a:pt x="2261759" y="5861764"/>
                  </a:cubicBezTo>
                  <a:lnTo>
                    <a:pt x="2219265" y="5849327"/>
                  </a:lnTo>
                  <a:cubicBezTo>
                    <a:pt x="2203078" y="5842651"/>
                    <a:pt x="2185672" y="5837119"/>
                    <a:pt x="2167456" y="5832891"/>
                  </a:cubicBezTo>
                  <a:cubicBezTo>
                    <a:pt x="2161387" y="5839963"/>
                    <a:pt x="2149583" y="5826532"/>
                    <a:pt x="2143288" y="5823218"/>
                  </a:cubicBezTo>
                  <a:cubicBezTo>
                    <a:pt x="2141966" y="5828274"/>
                    <a:pt x="2126227" y="5828196"/>
                    <a:pt x="2121889" y="5823116"/>
                  </a:cubicBezTo>
                  <a:cubicBezTo>
                    <a:pt x="2013448" y="5786297"/>
                    <a:pt x="2065303" y="5844161"/>
                    <a:pt x="2004548" y="5804552"/>
                  </a:cubicBezTo>
                  <a:cubicBezTo>
                    <a:pt x="1993575" y="5801194"/>
                    <a:pt x="1984449" y="5802325"/>
                    <a:pt x="1976317" y="5805346"/>
                  </a:cubicBezTo>
                  <a:lnTo>
                    <a:pt x="1960968" y="5813703"/>
                  </a:lnTo>
                  <a:lnTo>
                    <a:pt x="1951886" y="5808313"/>
                  </a:lnTo>
                  <a:cubicBezTo>
                    <a:pt x="1914205" y="5801767"/>
                    <a:pt x="1900427" y="5810657"/>
                    <a:pt x="1881129" y="5796205"/>
                  </a:cubicBezTo>
                  <a:cubicBezTo>
                    <a:pt x="1847467" y="5788576"/>
                    <a:pt x="1808824" y="5783942"/>
                    <a:pt x="1778393" y="5776687"/>
                  </a:cubicBezTo>
                  <a:cubicBezTo>
                    <a:pt x="1764338" y="5756704"/>
                    <a:pt x="1721542" y="5761928"/>
                    <a:pt x="1698544" y="5752677"/>
                  </a:cubicBezTo>
                  <a:cubicBezTo>
                    <a:pt x="1688689" y="5744367"/>
                    <a:pt x="1680710" y="5741898"/>
                    <a:pt x="1667763" y="5746936"/>
                  </a:cubicBezTo>
                  <a:cubicBezTo>
                    <a:pt x="1622782" y="5706970"/>
                    <a:pt x="1636232" y="5740258"/>
                    <a:pt x="1589890" y="5720079"/>
                  </a:cubicBezTo>
                  <a:cubicBezTo>
                    <a:pt x="1550522" y="5700408"/>
                    <a:pt x="1504390" y="5684235"/>
                    <a:pt x="1470745" y="5647268"/>
                  </a:cubicBezTo>
                  <a:cubicBezTo>
                    <a:pt x="1465307" y="5637473"/>
                    <a:pt x="1447590" y="5631171"/>
                    <a:pt x="1431171" y="5633192"/>
                  </a:cubicBezTo>
                  <a:cubicBezTo>
                    <a:pt x="1428344" y="5633540"/>
                    <a:pt x="1425665" y="5634127"/>
                    <a:pt x="1423215" y="5634934"/>
                  </a:cubicBezTo>
                  <a:cubicBezTo>
                    <a:pt x="1404063" y="5609561"/>
                    <a:pt x="1384477" y="5616951"/>
                    <a:pt x="1377158" y="5600720"/>
                  </a:cubicBezTo>
                  <a:cubicBezTo>
                    <a:pt x="1337416" y="5587406"/>
                    <a:pt x="1299119" y="5594952"/>
                    <a:pt x="1292001" y="5580595"/>
                  </a:cubicBezTo>
                  <a:cubicBezTo>
                    <a:pt x="1270404" y="5577445"/>
                    <a:pt x="1236263" y="5586393"/>
                    <a:pt x="1224877" y="5570207"/>
                  </a:cubicBezTo>
                  <a:cubicBezTo>
                    <a:pt x="1218892" y="5580643"/>
                    <a:pt x="1203320" y="5557444"/>
                    <a:pt x="1188481" y="5562311"/>
                  </a:cubicBezTo>
                  <a:cubicBezTo>
                    <a:pt x="1177571" y="5566931"/>
                    <a:pt x="1170302" y="5560971"/>
                    <a:pt x="1160620" y="5558862"/>
                  </a:cubicBezTo>
                  <a:cubicBezTo>
                    <a:pt x="1146504" y="5561577"/>
                    <a:pt x="1106544" y="5545833"/>
                    <a:pt x="1097113" y="5537725"/>
                  </a:cubicBezTo>
                  <a:cubicBezTo>
                    <a:pt x="1076260" y="5511528"/>
                    <a:pt x="1012618" y="5517876"/>
                    <a:pt x="994944" y="5497522"/>
                  </a:cubicBezTo>
                  <a:cubicBezTo>
                    <a:pt x="987638" y="5493756"/>
                    <a:pt x="980141" y="5491480"/>
                    <a:pt x="972567" y="5490138"/>
                  </a:cubicBezTo>
                  <a:lnTo>
                    <a:pt x="927036" y="5488921"/>
                  </a:lnTo>
                  <a:lnTo>
                    <a:pt x="905198" y="5488488"/>
                  </a:lnTo>
                  <a:cubicBezTo>
                    <a:pt x="920127" y="5466532"/>
                    <a:pt x="847550" y="5479119"/>
                    <a:pt x="871473" y="5463326"/>
                  </a:cubicBezTo>
                  <a:cubicBezTo>
                    <a:pt x="835241" y="5455796"/>
                    <a:pt x="824844" y="5441869"/>
                    <a:pt x="787335" y="5431076"/>
                  </a:cubicBezTo>
                  <a:lnTo>
                    <a:pt x="646418" y="5398569"/>
                  </a:lnTo>
                  <a:cubicBezTo>
                    <a:pt x="594533" y="5378172"/>
                    <a:pt x="569175" y="5376706"/>
                    <a:pt x="522316" y="5365133"/>
                  </a:cubicBezTo>
                  <a:cubicBezTo>
                    <a:pt x="485699" y="5316148"/>
                    <a:pt x="451396" y="5327743"/>
                    <a:pt x="425051" y="5295085"/>
                  </a:cubicBezTo>
                  <a:cubicBezTo>
                    <a:pt x="373115" y="5280721"/>
                    <a:pt x="376598" y="5265782"/>
                    <a:pt x="318461" y="5265657"/>
                  </a:cubicBezTo>
                  <a:lnTo>
                    <a:pt x="266536" y="5232252"/>
                  </a:lnTo>
                  <a:cubicBezTo>
                    <a:pt x="254867" y="5225616"/>
                    <a:pt x="251642" y="5227516"/>
                    <a:pt x="248444" y="5225838"/>
                  </a:cubicBezTo>
                  <a:lnTo>
                    <a:pt x="247345" y="5222181"/>
                  </a:lnTo>
                  <a:lnTo>
                    <a:pt x="237345" y="5217023"/>
                  </a:lnTo>
                  <a:lnTo>
                    <a:pt x="219603" y="5204977"/>
                  </a:lnTo>
                  <a:lnTo>
                    <a:pt x="214443" y="5204489"/>
                  </a:lnTo>
                  <a:lnTo>
                    <a:pt x="184816" y="5189073"/>
                  </a:lnTo>
                  <a:lnTo>
                    <a:pt x="183534" y="5189699"/>
                  </a:lnTo>
                  <a:cubicBezTo>
                    <a:pt x="179981" y="5190754"/>
                    <a:pt x="176085" y="5190869"/>
                    <a:pt x="171363" y="5189023"/>
                  </a:cubicBezTo>
                  <a:cubicBezTo>
                    <a:pt x="165797" y="5204157"/>
                    <a:pt x="163531" y="5192594"/>
                    <a:pt x="150096" y="5185813"/>
                  </a:cubicBezTo>
                  <a:lnTo>
                    <a:pt x="59253" y="5172817"/>
                  </a:lnTo>
                  <a:lnTo>
                    <a:pt x="52526" y="5170052"/>
                  </a:lnTo>
                  <a:lnTo>
                    <a:pt x="52188" y="5170183"/>
                  </a:lnTo>
                  <a:cubicBezTo>
                    <a:pt x="50293" y="5169980"/>
                    <a:pt x="47917" y="5169219"/>
                    <a:pt x="44687" y="5167637"/>
                  </a:cubicBezTo>
                  <a:lnTo>
                    <a:pt x="40261" y="5165012"/>
                  </a:lnTo>
                  <a:lnTo>
                    <a:pt x="27209" y="5159648"/>
                  </a:lnTo>
                  <a:lnTo>
                    <a:pt x="21368" y="5159036"/>
                  </a:lnTo>
                  <a:lnTo>
                    <a:pt x="0" y="5158850"/>
                  </a:lnTo>
                  <a:close/>
                </a:path>
              </a:pathLst>
            </a:custGeom>
          </p:spPr>
        </p:pic>
        <p:pic>
          <p:nvPicPr>
            <p:cNvPr id="11" name="Picture 10" descr="Holiday Travel Free Stock Photo - Public Domain Pictures">
              <a:extLst>
                <a:ext uri="{FF2B5EF4-FFF2-40B4-BE49-F238E27FC236}">
                  <a16:creationId xmlns:a16="http://schemas.microsoft.com/office/drawing/2014/main" id="{79FED2A9-EC2A-4E32-F69B-05A60265C834}"/>
                </a:ext>
              </a:extLst>
            </p:cNvPr>
            <p:cNvPicPr>
              <a:picLocks noChangeAspect="1"/>
            </p:cNvPicPr>
            <p:nvPr/>
          </p:nvPicPr>
          <p:blipFill rotWithShape="1">
            <a:blip r:embed="rId4"/>
            <a:srcRect l="12228" r="7943" b="-3"/>
            <a:stretch/>
          </p:blipFill>
          <p:spPr>
            <a:xfrm>
              <a:off x="-5388" y="10"/>
              <a:ext cx="6169518" cy="5158840"/>
            </a:xfrm>
            <a:custGeom>
              <a:avLst/>
              <a:gdLst/>
              <a:ahLst/>
              <a:cxnLst/>
              <a:rect l="l" t="t" r="r" b="b"/>
              <a:pathLst>
                <a:path w="6096000" h="5158850">
                  <a:moveTo>
                    <a:pt x="0" y="0"/>
                  </a:moveTo>
                  <a:lnTo>
                    <a:pt x="6096000" y="0"/>
                  </a:lnTo>
                  <a:lnTo>
                    <a:pt x="6096000" y="5158850"/>
                  </a:lnTo>
                  <a:lnTo>
                    <a:pt x="5957305" y="5157644"/>
                  </a:lnTo>
                  <a:cubicBezTo>
                    <a:pt x="5920540" y="5151975"/>
                    <a:pt x="5887096" y="5153588"/>
                    <a:pt x="5857259" y="5143603"/>
                  </a:cubicBezTo>
                  <a:cubicBezTo>
                    <a:pt x="5843335" y="5146861"/>
                    <a:pt x="5830921" y="5147051"/>
                    <a:pt x="5821375" y="5137142"/>
                  </a:cubicBezTo>
                  <a:cubicBezTo>
                    <a:pt x="5786501" y="5134144"/>
                    <a:pt x="5775399" y="5144200"/>
                    <a:pt x="5755916" y="5131695"/>
                  </a:cubicBezTo>
                  <a:cubicBezTo>
                    <a:pt x="5732132" y="5146996"/>
                    <a:pt x="5732735" y="5139753"/>
                    <a:pt x="5725007" y="5132964"/>
                  </a:cubicBezTo>
                  <a:lnTo>
                    <a:pt x="5723810" y="5132374"/>
                  </a:lnTo>
                  <a:lnTo>
                    <a:pt x="5720531" y="5134578"/>
                  </a:lnTo>
                  <a:lnTo>
                    <a:pt x="5714795" y="5134902"/>
                  </a:lnTo>
                  <a:lnTo>
                    <a:pt x="5700142" y="5131655"/>
                  </a:lnTo>
                  <a:lnTo>
                    <a:pt x="5694799" y="5129754"/>
                  </a:lnTo>
                  <a:cubicBezTo>
                    <a:pt x="5691058" y="5128696"/>
                    <a:pt x="5688491" y="5128320"/>
                    <a:pt x="5686627" y="5128420"/>
                  </a:cubicBezTo>
                  <a:lnTo>
                    <a:pt x="5686371" y="5128603"/>
                  </a:lnTo>
                  <a:lnTo>
                    <a:pt x="5678819" y="5126929"/>
                  </a:lnTo>
                  <a:cubicBezTo>
                    <a:pt x="5666199" y="5123608"/>
                    <a:pt x="5654035" y="5119908"/>
                    <a:pt x="5642547" y="5116000"/>
                  </a:cubicBezTo>
                  <a:cubicBezTo>
                    <a:pt x="5629445" y="5126457"/>
                    <a:pt x="5588783" y="5104807"/>
                    <a:pt x="5587979" y="5128480"/>
                  </a:cubicBezTo>
                  <a:cubicBezTo>
                    <a:pt x="5572317" y="5123886"/>
                    <a:pt x="5564904" y="5112774"/>
                    <a:pt x="5566635" y="5128675"/>
                  </a:cubicBezTo>
                  <a:cubicBezTo>
                    <a:pt x="5561375" y="5127594"/>
                    <a:pt x="5557787" y="5128327"/>
                    <a:pt x="5554953" y="5129937"/>
                  </a:cubicBezTo>
                  <a:lnTo>
                    <a:pt x="5554039" y="5130763"/>
                  </a:lnTo>
                  <a:lnTo>
                    <a:pt x="5514254" y="5120517"/>
                  </a:lnTo>
                  <a:lnTo>
                    <a:pt x="5492156" y="5111382"/>
                  </a:lnTo>
                  <a:lnTo>
                    <a:pt x="5480446" y="5107855"/>
                  </a:lnTo>
                  <a:lnTo>
                    <a:pt x="5477744" y="5104402"/>
                  </a:lnTo>
                  <a:cubicBezTo>
                    <a:pt x="5474490" y="5102038"/>
                    <a:pt x="5469391" y="5100405"/>
                    <a:pt x="5460150" y="5100442"/>
                  </a:cubicBezTo>
                  <a:lnTo>
                    <a:pt x="5457901" y="5100914"/>
                  </a:lnTo>
                  <a:lnTo>
                    <a:pt x="5444243" y="5094201"/>
                  </a:lnTo>
                  <a:cubicBezTo>
                    <a:pt x="5439994" y="5091441"/>
                    <a:pt x="5436419" y="5088231"/>
                    <a:pt x="5433825" y="5084410"/>
                  </a:cubicBezTo>
                  <a:cubicBezTo>
                    <a:pt x="5379443" y="5093528"/>
                    <a:pt x="5336110" y="5069767"/>
                    <a:pt x="5280996" y="5063773"/>
                  </a:cubicBezTo>
                  <a:cubicBezTo>
                    <a:pt x="5250806" y="5055129"/>
                    <a:pt x="5168599" y="5059471"/>
                    <a:pt x="5161582" y="5030966"/>
                  </a:cubicBezTo>
                  <a:cubicBezTo>
                    <a:pt x="5121870" y="5022662"/>
                    <a:pt x="5095637" y="5020496"/>
                    <a:pt x="5042717" y="5013952"/>
                  </a:cubicBezTo>
                  <a:cubicBezTo>
                    <a:pt x="4991136" y="4983679"/>
                    <a:pt x="4902283" y="4990567"/>
                    <a:pt x="4840514" y="4970468"/>
                  </a:cubicBezTo>
                  <a:cubicBezTo>
                    <a:pt x="4799904" y="4987615"/>
                    <a:pt x="4824087" y="4969531"/>
                    <a:pt x="4786778" y="4967817"/>
                  </a:cubicBezTo>
                  <a:cubicBezTo>
                    <a:pt x="4801901" y="4948343"/>
                    <a:pt x="4739845" y="4972374"/>
                    <a:pt x="4743741" y="4948216"/>
                  </a:cubicBezTo>
                  <a:cubicBezTo>
                    <a:pt x="4736829" y="4948670"/>
                    <a:pt x="4730010" y="4949869"/>
                    <a:pt x="4723136" y="4951257"/>
                  </a:cubicBezTo>
                  <a:lnTo>
                    <a:pt x="4719535" y="4951970"/>
                  </a:lnTo>
                  <a:lnTo>
                    <a:pt x="4706143" y="4950704"/>
                  </a:lnTo>
                  <a:lnTo>
                    <a:pt x="4701098" y="4955500"/>
                  </a:lnTo>
                  <a:lnTo>
                    <a:pt x="4680034" y="4957289"/>
                  </a:lnTo>
                  <a:cubicBezTo>
                    <a:pt x="4672339" y="4957161"/>
                    <a:pt x="4664292" y="4956094"/>
                    <a:pt x="4655741" y="4953520"/>
                  </a:cubicBezTo>
                  <a:cubicBezTo>
                    <a:pt x="4636359" y="4940479"/>
                    <a:pt x="4599701" y="4946454"/>
                    <a:pt x="4569298" y="4940691"/>
                  </a:cubicBezTo>
                  <a:lnTo>
                    <a:pt x="4555978" y="4935439"/>
                  </a:lnTo>
                  <a:lnTo>
                    <a:pt x="4508950" y="4932725"/>
                  </a:lnTo>
                  <a:cubicBezTo>
                    <a:pt x="4495669" y="4931511"/>
                    <a:pt x="4482007" y="4929765"/>
                    <a:pt x="4467838" y="4927057"/>
                  </a:cubicBezTo>
                  <a:lnTo>
                    <a:pt x="4441949" y="4920349"/>
                  </a:lnTo>
                  <a:lnTo>
                    <a:pt x="4394719" y="4912853"/>
                  </a:lnTo>
                  <a:lnTo>
                    <a:pt x="4356810" y="4916186"/>
                  </a:lnTo>
                  <a:lnTo>
                    <a:pt x="4222145" y="4920166"/>
                  </a:lnTo>
                  <a:cubicBezTo>
                    <a:pt x="4202488" y="4924963"/>
                    <a:pt x="4184742" y="4944595"/>
                    <a:pt x="4160481" y="4934555"/>
                  </a:cubicBezTo>
                  <a:cubicBezTo>
                    <a:pt x="4165854" y="4945670"/>
                    <a:pt x="4131661" y="4931019"/>
                    <a:pt x="4124879" y="4940397"/>
                  </a:cubicBezTo>
                  <a:cubicBezTo>
                    <a:pt x="4120895" y="4948198"/>
                    <a:pt x="4109593" y="4945570"/>
                    <a:pt x="4100114" y="4947117"/>
                  </a:cubicBezTo>
                  <a:cubicBezTo>
                    <a:pt x="4091835" y="4954382"/>
                    <a:pt x="4045978" y="4954676"/>
                    <a:pt x="4030957" y="4950944"/>
                  </a:cubicBezTo>
                  <a:cubicBezTo>
                    <a:pt x="3989825" y="4935537"/>
                    <a:pt x="3946860" y="4963196"/>
                    <a:pt x="3913764" y="4951738"/>
                  </a:cubicBezTo>
                  <a:cubicBezTo>
                    <a:pt x="3904534" y="4951024"/>
                    <a:pt x="3896577" y="4951663"/>
                    <a:pt x="3889457" y="4953140"/>
                  </a:cubicBezTo>
                  <a:lnTo>
                    <a:pt x="3871115" y="4959252"/>
                  </a:lnTo>
                  <a:lnTo>
                    <a:pt x="3869086" y="4964946"/>
                  </a:lnTo>
                  <a:lnTo>
                    <a:pt x="3856124" y="4966504"/>
                  </a:lnTo>
                  <a:lnTo>
                    <a:pt x="3835967" y="4975175"/>
                  </a:lnTo>
                  <a:cubicBezTo>
                    <a:pt x="3826465" y="4950975"/>
                    <a:pt x="3782586" y="4987146"/>
                    <a:pt x="3785910" y="4965148"/>
                  </a:cubicBezTo>
                  <a:cubicBezTo>
                    <a:pt x="3750785" y="4971249"/>
                    <a:pt x="3699033" y="4952693"/>
                    <a:pt x="3671085" y="4977741"/>
                  </a:cubicBezTo>
                  <a:cubicBezTo>
                    <a:pt x="3621255" y="4982620"/>
                    <a:pt x="3562637" y="4994206"/>
                    <a:pt x="3486928" y="4994420"/>
                  </a:cubicBezTo>
                  <a:cubicBezTo>
                    <a:pt x="3446030" y="4994640"/>
                    <a:pt x="3343460" y="4976299"/>
                    <a:pt x="3280956" y="4975036"/>
                  </a:cubicBezTo>
                  <a:cubicBezTo>
                    <a:pt x="3227193" y="4980695"/>
                    <a:pt x="3256481" y="4973778"/>
                    <a:pt x="3211563" y="4993919"/>
                  </a:cubicBezTo>
                  <a:cubicBezTo>
                    <a:pt x="3207119" y="4990757"/>
                    <a:pt x="3170070" y="4988394"/>
                    <a:pt x="3164681" y="4986606"/>
                  </a:cubicBezTo>
                  <a:lnTo>
                    <a:pt x="3127171" y="4979411"/>
                  </a:lnTo>
                  <a:lnTo>
                    <a:pt x="3096889" y="4976795"/>
                  </a:lnTo>
                  <a:cubicBezTo>
                    <a:pt x="3088441" y="4978753"/>
                    <a:pt x="3082883" y="4978233"/>
                    <a:pt x="3078620" y="4976620"/>
                  </a:cubicBezTo>
                  <a:lnTo>
                    <a:pt x="3074275" y="4973840"/>
                  </a:lnTo>
                  <a:lnTo>
                    <a:pt x="3036436" y="4968613"/>
                  </a:lnTo>
                  <a:lnTo>
                    <a:pt x="3031995" y="4969990"/>
                  </a:lnTo>
                  <a:lnTo>
                    <a:pt x="2994028" y="4967956"/>
                  </a:lnTo>
                  <a:cubicBezTo>
                    <a:pt x="2992299" y="4970105"/>
                    <a:pt x="2989407" y="4971561"/>
                    <a:pt x="2984001" y="4971609"/>
                  </a:cubicBezTo>
                  <a:cubicBezTo>
                    <a:pt x="2994191" y="4986644"/>
                    <a:pt x="2981386" y="4977427"/>
                    <a:pt x="2964542" y="4976237"/>
                  </a:cubicBezTo>
                  <a:cubicBezTo>
                    <a:pt x="2976613" y="4999323"/>
                    <a:pt x="2927627" y="4986817"/>
                    <a:pt x="2921274" y="4999668"/>
                  </a:cubicBezTo>
                  <a:cubicBezTo>
                    <a:pt x="2908629" y="4998274"/>
                    <a:pt x="2895476" y="4997220"/>
                    <a:pt x="2882111" y="4996632"/>
                  </a:cubicBezTo>
                  <a:lnTo>
                    <a:pt x="2874282" y="4996582"/>
                  </a:lnTo>
                  <a:cubicBezTo>
                    <a:pt x="2874237" y="4996658"/>
                    <a:pt x="2874193" y="4996735"/>
                    <a:pt x="2874147" y="4996812"/>
                  </a:cubicBezTo>
                  <a:cubicBezTo>
                    <a:pt x="2872492" y="4997296"/>
                    <a:pt x="2869935" y="4997466"/>
                    <a:pt x="2865932" y="4997221"/>
                  </a:cubicBezTo>
                  <a:lnTo>
                    <a:pt x="2860008" y="4996489"/>
                  </a:lnTo>
                  <a:lnTo>
                    <a:pt x="2844819" y="4996392"/>
                  </a:lnTo>
                  <a:lnTo>
                    <a:pt x="2839735" y="4997900"/>
                  </a:lnTo>
                  <a:lnTo>
                    <a:pt x="2837922" y="5000718"/>
                  </a:lnTo>
                  <a:lnTo>
                    <a:pt x="2836507" y="5000394"/>
                  </a:lnTo>
                  <a:cubicBezTo>
                    <a:pt x="2825749" y="4995427"/>
                    <a:pt x="2822382" y="4988291"/>
                    <a:pt x="2808859" y="5008050"/>
                  </a:cubicBezTo>
                  <a:cubicBezTo>
                    <a:pt x="2784233" y="4999995"/>
                    <a:pt x="2779499" y="5012041"/>
                    <a:pt x="2745907" y="5016391"/>
                  </a:cubicBezTo>
                  <a:cubicBezTo>
                    <a:pt x="2731796" y="5008784"/>
                    <a:pt x="2720518" y="5011549"/>
                    <a:pt x="2709519" y="5017601"/>
                  </a:cubicBezTo>
                  <a:cubicBezTo>
                    <a:pt x="2676766" y="5014138"/>
                    <a:pt x="2646981" y="5022656"/>
                    <a:pt x="2610212" y="5024813"/>
                  </a:cubicBezTo>
                  <a:cubicBezTo>
                    <a:pt x="2570359" y="5014992"/>
                    <a:pt x="2550109" y="5032793"/>
                    <a:pt x="2510814" y="5035020"/>
                  </a:cubicBezTo>
                  <a:cubicBezTo>
                    <a:pt x="2476639" y="5017991"/>
                    <a:pt x="2482834" y="5049980"/>
                    <a:pt x="2462736" y="5056754"/>
                  </a:cubicBezTo>
                  <a:lnTo>
                    <a:pt x="2457050" y="5057379"/>
                  </a:lnTo>
                  <a:lnTo>
                    <a:pt x="2442184" y="5054901"/>
                  </a:lnTo>
                  <a:lnTo>
                    <a:pt x="2436703" y="5053277"/>
                  </a:lnTo>
                  <a:cubicBezTo>
                    <a:pt x="2432888" y="5052418"/>
                    <a:pt x="2430299" y="5052175"/>
                    <a:pt x="2428451" y="5052373"/>
                  </a:cubicBezTo>
                  <a:lnTo>
                    <a:pt x="2420551" y="5051292"/>
                  </a:lnTo>
                  <a:cubicBezTo>
                    <a:pt x="2407700" y="5048633"/>
                    <a:pt x="2395274" y="5045570"/>
                    <a:pt x="2383501" y="5042264"/>
                  </a:cubicBezTo>
                  <a:cubicBezTo>
                    <a:pt x="2362992" y="5043848"/>
                    <a:pt x="2317884" y="5059023"/>
                    <a:pt x="2297493" y="5060796"/>
                  </a:cubicBezTo>
                  <a:lnTo>
                    <a:pt x="2261156" y="5052905"/>
                  </a:lnTo>
                  <a:lnTo>
                    <a:pt x="2200581" y="5036274"/>
                  </a:lnTo>
                  <a:lnTo>
                    <a:pt x="2198380" y="5036861"/>
                  </a:lnTo>
                  <a:lnTo>
                    <a:pt x="2116066" y="5030866"/>
                  </a:lnTo>
                  <a:cubicBezTo>
                    <a:pt x="2111600" y="5028328"/>
                    <a:pt x="2059664" y="5017338"/>
                    <a:pt x="2056754" y="5013653"/>
                  </a:cubicBezTo>
                  <a:cubicBezTo>
                    <a:pt x="2003393" y="5025622"/>
                    <a:pt x="1998298" y="5020073"/>
                    <a:pt x="1942916" y="5016969"/>
                  </a:cubicBezTo>
                  <a:cubicBezTo>
                    <a:pt x="1882138" y="5005950"/>
                    <a:pt x="1836966" y="4987831"/>
                    <a:pt x="1796717" y="4981610"/>
                  </a:cubicBezTo>
                  <a:cubicBezTo>
                    <a:pt x="1724075" y="4970499"/>
                    <a:pt x="1636218" y="4947449"/>
                    <a:pt x="1583222" y="4942334"/>
                  </a:cubicBezTo>
                  <a:cubicBezTo>
                    <a:pt x="1544265" y="4961611"/>
                    <a:pt x="1556109" y="4938719"/>
                    <a:pt x="1518821" y="4938963"/>
                  </a:cubicBezTo>
                  <a:cubicBezTo>
                    <a:pt x="1497291" y="4936197"/>
                    <a:pt x="1483221" y="4927794"/>
                    <a:pt x="1471837" y="4925740"/>
                  </a:cubicBezTo>
                  <a:lnTo>
                    <a:pt x="1450515" y="4926642"/>
                  </a:lnTo>
                  <a:lnTo>
                    <a:pt x="1437078" y="4926078"/>
                  </a:lnTo>
                  <a:lnTo>
                    <a:pt x="1432462" y="4931139"/>
                  </a:lnTo>
                  <a:lnTo>
                    <a:pt x="1411645" y="4934032"/>
                  </a:lnTo>
                  <a:cubicBezTo>
                    <a:pt x="1384856" y="4931153"/>
                    <a:pt x="1306656" y="4918434"/>
                    <a:pt x="1271729" y="4913863"/>
                  </a:cubicBezTo>
                  <a:cubicBezTo>
                    <a:pt x="1258697" y="4907976"/>
                    <a:pt x="1213546" y="4901042"/>
                    <a:pt x="1202076" y="4906608"/>
                  </a:cubicBezTo>
                  <a:cubicBezTo>
                    <a:pt x="1192059" y="4906580"/>
                    <a:pt x="1182171" y="4902320"/>
                    <a:pt x="1174670" y="4909064"/>
                  </a:cubicBezTo>
                  <a:cubicBezTo>
                    <a:pt x="1163701" y="4916862"/>
                    <a:pt x="1136874" y="4897641"/>
                    <a:pt x="1137035" y="4908989"/>
                  </a:cubicBezTo>
                  <a:cubicBezTo>
                    <a:pt x="1117838" y="4895687"/>
                    <a:pt x="1091386" y="4911450"/>
                    <a:pt x="1069882" y="4912892"/>
                  </a:cubicBezTo>
                  <a:cubicBezTo>
                    <a:pt x="1055589" y="4900472"/>
                    <a:pt x="1024570" y="4915744"/>
                    <a:pt x="980935" y="4911119"/>
                  </a:cubicBezTo>
                  <a:cubicBezTo>
                    <a:pt x="947614" y="4906556"/>
                    <a:pt x="913224" y="4897403"/>
                    <a:pt x="869960" y="4885518"/>
                  </a:cubicBezTo>
                  <a:cubicBezTo>
                    <a:pt x="819114" y="4856727"/>
                    <a:pt x="768074" y="4850663"/>
                    <a:pt x="721345" y="4839806"/>
                  </a:cubicBezTo>
                  <a:cubicBezTo>
                    <a:pt x="667944" y="4829906"/>
                    <a:pt x="698286" y="4859338"/>
                    <a:pt x="635428" y="4830000"/>
                  </a:cubicBezTo>
                  <a:cubicBezTo>
                    <a:pt x="626286" y="4837571"/>
                    <a:pt x="617638" y="4836842"/>
                    <a:pt x="604106" y="4830842"/>
                  </a:cubicBezTo>
                  <a:cubicBezTo>
                    <a:pt x="583276" y="4833091"/>
                    <a:pt x="539859" y="4845979"/>
                    <a:pt x="510451" y="4843485"/>
                  </a:cubicBezTo>
                  <a:cubicBezTo>
                    <a:pt x="489781" y="4840800"/>
                    <a:pt x="443867" y="4818678"/>
                    <a:pt x="427656" y="4815877"/>
                  </a:cubicBezTo>
                  <a:cubicBezTo>
                    <a:pt x="424088" y="4817297"/>
                    <a:pt x="419580" y="4820561"/>
                    <a:pt x="413184" y="4826676"/>
                  </a:cubicBezTo>
                  <a:cubicBezTo>
                    <a:pt x="387673" y="4816699"/>
                    <a:pt x="379855" y="4828170"/>
                    <a:pt x="341772" y="4829671"/>
                  </a:cubicBezTo>
                  <a:cubicBezTo>
                    <a:pt x="327795" y="4821005"/>
                    <a:pt x="314729" y="4822794"/>
                    <a:pt x="301266" y="4827842"/>
                  </a:cubicBezTo>
                  <a:cubicBezTo>
                    <a:pt x="265781" y="4821714"/>
                    <a:pt x="231017" y="4827635"/>
                    <a:pt x="189886" y="4826710"/>
                  </a:cubicBezTo>
                  <a:cubicBezTo>
                    <a:pt x="147910" y="4813727"/>
                    <a:pt x="121702" y="4829584"/>
                    <a:pt x="77762" y="4828518"/>
                  </a:cubicBezTo>
                  <a:cubicBezTo>
                    <a:pt x="38733" y="4806108"/>
                    <a:pt x="44308" y="4851138"/>
                    <a:pt x="8164" y="4846203"/>
                  </a:cubicBezTo>
                  <a:lnTo>
                    <a:pt x="0" y="4843648"/>
                  </a:lnTo>
                  <a:lnTo>
                    <a:pt x="0" y="4080681"/>
                  </a:lnTo>
                  <a:close/>
                </a:path>
              </a:pathLst>
            </a:custGeom>
          </p:spPr>
        </p:pic>
      </p:grpSp>
      <p:pic>
        <p:nvPicPr>
          <p:cNvPr id="14" name="Picture 13" descr="A yellow and orange light&#10;&#10;Description automatically generated">
            <a:extLst>
              <a:ext uri="{FF2B5EF4-FFF2-40B4-BE49-F238E27FC236}">
                <a16:creationId xmlns:a16="http://schemas.microsoft.com/office/drawing/2014/main" id="{E1D9EA08-494F-F11D-EFDE-80464A9FB064}"/>
              </a:ext>
            </a:extLst>
          </p:cNvPr>
          <p:cNvPicPr>
            <a:picLocks noChangeAspect="1"/>
          </p:cNvPicPr>
          <p:nvPr/>
        </p:nvPicPr>
        <p:blipFill>
          <a:blip r:embed="rId5">
            <a:alphaModFix amt="41000"/>
          </a:blip>
          <a:stretch>
            <a:fillRect/>
          </a:stretch>
        </p:blipFill>
        <p:spPr>
          <a:xfrm>
            <a:off x="-81024" y="2598"/>
            <a:ext cx="12353306" cy="6981205"/>
          </a:xfrm>
          <a:prstGeom prst="rect">
            <a:avLst/>
          </a:prstGeom>
        </p:spPr>
      </p:pic>
      <p:sp>
        <p:nvSpPr>
          <p:cNvPr id="15" name="TextBox 14">
            <a:extLst>
              <a:ext uri="{FF2B5EF4-FFF2-40B4-BE49-F238E27FC236}">
                <a16:creationId xmlns:a16="http://schemas.microsoft.com/office/drawing/2014/main" id="{0044134B-345B-8960-546F-B4241BEB3616}"/>
              </a:ext>
            </a:extLst>
          </p:cNvPr>
          <p:cNvSpPr txBox="1"/>
          <p:nvPr/>
        </p:nvSpPr>
        <p:spPr>
          <a:xfrm>
            <a:off x="6350" y="5022850"/>
            <a:ext cx="663892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cs typeface="Calibri"/>
              </a:rPr>
              <a:t>Factors to consider when looking for the right Airbnb</a:t>
            </a:r>
          </a:p>
        </p:txBody>
      </p:sp>
      <p:sp>
        <p:nvSpPr>
          <p:cNvPr id="3" name="TextBox 2">
            <a:extLst>
              <a:ext uri="{FF2B5EF4-FFF2-40B4-BE49-F238E27FC236}">
                <a16:creationId xmlns:a16="http://schemas.microsoft.com/office/drawing/2014/main" id="{FCB3AD6F-761C-94D5-AE4E-07A33436F932}"/>
              </a:ext>
            </a:extLst>
          </p:cNvPr>
          <p:cNvSpPr txBox="1"/>
          <p:nvPr/>
        </p:nvSpPr>
        <p:spPr>
          <a:xfrm>
            <a:off x="21894" y="5027345"/>
            <a:ext cx="832175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chemeClr val="bg1"/>
                </a:solidFill>
                <a:ea typeface="+mn-lt"/>
                <a:cs typeface="+mn-lt"/>
              </a:rPr>
              <a:t>Factors to consider when looking for the right Airbnb </a:t>
            </a:r>
            <a:r>
              <a:rPr lang="en-US" sz="3000" b="1">
                <a:ea typeface="+mn-lt"/>
                <a:cs typeface="+mn-lt"/>
              </a:rPr>
              <a:t>Include</a:t>
            </a:r>
            <a:endParaRPr lang="en-US" sz="3000">
              <a:ea typeface="+mn-lt"/>
              <a:cs typeface="+mn-lt"/>
            </a:endParaRPr>
          </a:p>
          <a:p>
            <a:endParaRPr lang="en-US" sz="3000" b="1">
              <a:solidFill>
                <a:schemeClr val="bg1"/>
              </a:solidFill>
              <a:cs typeface="Calibri"/>
            </a:endParaRPr>
          </a:p>
        </p:txBody>
      </p:sp>
      <p:sp>
        <p:nvSpPr>
          <p:cNvPr id="4" name="TextBox 3">
            <a:extLst>
              <a:ext uri="{FF2B5EF4-FFF2-40B4-BE49-F238E27FC236}">
                <a16:creationId xmlns:a16="http://schemas.microsoft.com/office/drawing/2014/main" id="{FF874210-B131-3398-24CD-B32BB9FE1DA2}"/>
              </a:ext>
            </a:extLst>
          </p:cNvPr>
          <p:cNvSpPr txBox="1"/>
          <p:nvPr/>
        </p:nvSpPr>
        <p:spPr>
          <a:xfrm>
            <a:off x="17318" y="6043550"/>
            <a:ext cx="865201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When is the best time to book a reservation? </a:t>
            </a:r>
          </a:p>
          <a:p>
            <a:r>
              <a:rPr lang="en-US" sz="2000">
                <a:ea typeface="+mn-lt"/>
                <a:cs typeface="+mn-lt"/>
              </a:rPr>
              <a:t>What are the differences between a host vs a super host?</a:t>
            </a:r>
            <a:endParaRPr lang="en-US" sz="2000">
              <a:ea typeface="Calibri"/>
              <a:cs typeface="Calibri"/>
            </a:endParaRPr>
          </a:p>
        </p:txBody>
      </p:sp>
      <p:sp>
        <p:nvSpPr>
          <p:cNvPr id="5" name="TextBox 4">
            <a:extLst>
              <a:ext uri="{FF2B5EF4-FFF2-40B4-BE49-F238E27FC236}">
                <a16:creationId xmlns:a16="http://schemas.microsoft.com/office/drawing/2014/main" id="{5923647B-2298-4924-6220-88C819EA6810}"/>
              </a:ext>
            </a:extLst>
          </p:cNvPr>
          <p:cNvSpPr txBox="1"/>
          <p:nvPr/>
        </p:nvSpPr>
        <p:spPr>
          <a:xfrm>
            <a:off x="-633" y="6029998"/>
            <a:ext cx="8643999" cy="7174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bg1"/>
                </a:solidFill>
                <a:ea typeface="+mn-lt"/>
                <a:cs typeface="+mn-lt"/>
              </a:rPr>
              <a:t>When is the best time to book a reservation? </a:t>
            </a:r>
            <a:endParaRPr lang="en-US">
              <a:solidFill>
                <a:schemeClr val="bg1"/>
              </a:solidFill>
              <a:ea typeface="+mn-lt"/>
              <a:cs typeface="+mn-lt"/>
            </a:endParaRPr>
          </a:p>
          <a:p>
            <a:r>
              <a:rPr lang="en-US" sz="2000">
                <a:solidFill>
                  <a:schemeClr val="bg1"/>
                </a:solidFill>
                <a:ea typeface="+mn-lt"/>
                <a:cs typeface="+mn-lt"/>
              </a:rPr>
              <a:t>What are the differences between a host vs a super host?</a:t>
            </a:r>
            <a:endParaRPr lang="en-US">
              <a:solidFill>
                <a:schemeClr val="bg1"/>
              </a:solidFill>
              <a:ea typeface="Calibri"/>
              <a:cs typeface="Calibri"/>
            </a:endParaRPr>
          </a:p>
        </p:txBody>
      </p:sp>
      <p:sp>
        <p:nvSpPr>
          <p:cNvPr id="6" name="TextBox 5">
            <a:extLst>
              <a:ext uri="{FF2B5EF4-FFF2-40B4-BE49-F238E27FC236}">
                <a16:creationId xmlns:a16="http://schemas.microsoft.com/office/drawing/2014/main" id="{233BFCF0-BB96-AAA4-11AB-C6C357B60650}"/>
              </a:ext>
            </a:extLst>
          </p:cNvPr>
          <p:cNvSpPr txBox="1"/>
          <p:nvPr/>
        </p:nvSpPr>
        <p:spPr>
          <a:xfrm>
            <a:off x="2028825" y="5486400"/>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b="1">
                <a:solidFill>
                  <a:schemeClr val="bg1"/>
                </a:solidFill>
              </a:rPr>
              <a:t>Include</a:t>
            </a:r>
            <a:r>
              <a:rPr lang="en-US" sz="3000">
                <a:solidFill>
                  <a:schemeClr val="bg1"/>
                </a:solidFill>
                <a:cs typeface="Calibri"/>
              </a:rPr>
              <a:t>​ :</a:t>
            </a:r>
            <a:endParaRPr lang="en-US">
              <a:solidFill>
                <a:schemeClr val="bg1"/>
              </a:solidFill>
            </a:endParaRPr>
          </a:p>
        </p:txBody>
      </p:sp>
    </p:spTree>
    <p:extLst>
      <p:ext uri="{BB962C8B-B14F-4D97-AF65-F5344CB8AC3E}">
        <p14:creationId xmlns:p14="http://schemas.microsoft.com/office/powerpoint/2010/main" val="1321947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B91849B-C478-CF75-AEBB-F89A2665A63A}"/>
              </a:ext>
            </a:extLst>
          </p:cNvPr>
          <p:cNvSpPr txBox="1"/>
          <p:nvPr/>
        </p:nvSpPr>
        <p:spPr>
          <a:xfrm>
            <a:off x="268444" y="1394512"/>
            <a:ext cx="4880499" cy="3924151"/>
          </a:xfrm>
          <a:prstGeom prst="rect">
            <a:avLst/>
          </a:prstGeom>
          <a:noFill/>
        </p:spPr>
        <p:txBody>
          <a:bodyPr wrap="square" lIns="91440" tIns="45720" rIns="91440" bIns="45720" anchor="t">
            <a:spAutoFit/>
          </a:bodyPr>
          <a:lstStyle/>
          <a:p>
            <a:pPr defTabSz="914400">
              <a:spcAft>
                <a:spcPts val="600"/>
              </a:spcAft>
              <a:buClr>
                <a:schemeClr val="accent1"/>
              </a:buClr>
            </a:pPr>
            <a:r>
              <a:rPr lang="en-US" sz="1800" b="1">
                <a:latin typeface="Calibri Light"/>
                <a:ea typeface="Calibri Light"/>
                <a:cs typeface="Calibri Light"/>
              </a:rPr>
              <a:t>Every 3 months, each host is evaluated on their hospitality they must meet all </a:t>
            </a:r>
            <a:r>
              <a:rPr lang="en-US" b="1">
                <a:latin typeface="Calibri Light"/>
                <a:ea typeface="Calibri Light"/>
                <a:cs typeface="Calibri Light"/>
              </a:rPr>
              <a:t>the following</a:t>
            </a:r>
            <a:r>
              <a:rPr lang="en-US" sz="1800" b="1">
                <a:latin typeface="Calibri Light"/>
                <a:ea typeface="Calibri Light"/>
                <a:cs typeface="Calibri Light"/>
              </a:rPr>
              <a:t> criteria—they’re highly rated, experienced, reliable, and responsive.</a:t>
            </a:r>
          </a:p>
          <a:p>
            <a:pPr defTabSz="914400">
              <a:spcAft>
                <a:spcPts val="600"/>
              </a:spcAft>
            </a:pPr>
            <a:endParaRPr lang="en-US" b="1">
              <a:latin typeface="Calibri Light"/>
              <a:cs typeface="Calibri Light"/>
            </a:endParaRPr>
          </a:p>
          <a:p>
            <a:pPr marL="342900" indent="-342900" defTabSz="914400">
              <a:buFont typeface="Wingdings"/>
              <a:buChar char="ü"/>
            </a:pPr>
            <a:r>
              <a:rPr lang="en-US" b="1">
                <a:latin typeface="Calibri Light"/>
                <a:cs typeface="Calibri Light"/>
              </a:rPr>
              <a:t>Maintains a remarkable 4.8+ overall rating.</a:t>
            </a:r>
            <a:endParaRPr lang="en-US" b="1">
              <a:latin typeface="Calibri Light"/>
              <a:ea typeface="Calibri Light"/>
              <a:cs typeface="Calibri Light"/>
            </a:endParaRPr>
          </a:p>
          <a:p>
            <a:pPr marL="342900" indent="-342900" defTabSz="914400">
              <a:buFont typeface="Wingdings"/>
              <a:buChar char="ü"/>
            </a:pPr>
            <a:r>
              <a:rPr lang="en-US" sz="1800" b="1">
                <a:latin typeface="Calibri Light"/>
                <a:cs typeface="Calibri Light"/>
              </a:rPr>
              <a:t>Boasts a minimum of 10 stays, showcasing extensive hosting experience.</a:t>
            </a:r>
            <a:endParaRPr lang="en-US"/>
          </a:p>
          <a:p>
            <a:pPr marL="342900" indent="-342900" defTabSz="914400">
              <a:buFont typeface="Wingdings"/>
              <a:buChar char="ü"/>
            </a:pPr>
            <a:r>
              <a:rPr lang="en-US" sz="1800" b="1">
                <a:latin typeface="Calibri Light"/>
                <a:cs typeface="Calibri Light"/>
              </a:rPr>
              <a:t>Demonstrates reliability with a cancellation rate of less than 1%.</a:t>
            </a:r>
            <a:endParaRPr lang="en-US" sz="1800" b="1">
              <a:latin typeface="Calibri Light"/>
              <a:ea typeface="Calibri Light"/>
              <a:cs typeface="Calibri Light"/>
            </a:endParaRPr>
          </a:p>
          <a:p>
            <a:pPr marL="342900" indent="-342900" defTabSz="914400">
              <a:buFont typeface="Wingdings"/>
              <a:buChar char="ü"/>
            </a:pPr>
            <a:r>
              <a:rPr lang="en-US" sz="1800" b="1">
                <a:latin typeface="Calibri Light"/>
                <a:cs typeface="Calibri Light"/>
              </a:rPr>
              <a:t>Maintains a 90% response rate, ensuring swift assistance to guests.</a:t>
            </a:r>
            <a:endParaRPr lang="en-US" sz="1800" b="1">
              <a:latin typeface="Calibri Light"/>
              <a:ea typeface="Calibri Light"/>
              <a:cs typeface="Calibri Light"/>
            </a:endParaRPr>
          </a:p>
          <a:p>
            <a:pPr defTabSz="914400">
              <a:lnSpc>
                <a:spcPct val="90000"/>
              </a:lnSpc>
              <a:spcAft>
                <a:spcPts val="600"/>
              </a:spcAft>
              <a:buClr>
                <a:srgbClr val="1CADE4"/>
              </a:buClr>
            </a:pPr>
            <a:endParaRPr lang="en-US" sz="1000">
              <a:solidFill>
                <a:srgbClr val="404040"/>
              </a:solidFill>
              <a:latin typeface="Calibri" panose="020F0502020204030204"/>
              <a:ea typeface="Calibri Light"/>
              <a:cs typeface="Calibri" panose="020F0502020204030204"/>
            </a:endParaRPr>
          </a:p>
          <a:p>
            <a:pPr defTabSz="914400">
              <a:lnSpc>
                <a:spcPct val="90000"/>
              </a:lnSpc>
              <a:spcAft>
                <a:spcPts val="600"/>
              </a:spcAft>
            </a:pPr>
            <a:endParaRPr lang="en-US" sz="1000">
              <a:solidFill>
                <a:schemeClr val="tx1">
                  <a:lumMod val="75000"/>
                  <a:lumOff val="25000"/>
                </a:schemeClr>
              </a:solidFill>
              <a:ea typeface="Calibri" panose="020F0502020204030204"/>
              <a:cs typeface="Calibri" panose="020F0502020204030204"/>
            </a:endParaRPr>
          </a:p>
        </p:txBody>
      </p:sp>
      <p:cxnSp>
        <p:nvCxnSpPr>
          <p:cNvPr id="12" name="Straight Connector 11">
            <a:extLst>
              <a:ext uri="{FF2B5EF4-FFF2-40B4-BE49-F238E27FC236}">
                <a16:creationId xmlns:a16="http://schemas.microsoft.com/office/drawing/2014/main" id="{9507ED78-DE4E-6851-B0D6-87DBBCA19EEE}"/>
              </a:ext>
            </a:extLst>
          </p:cNvPr>
          <p:cNvCxnSpPr/>
          <p:nvPr/>
        </p:nvCxnSpPr>
        <p:spPr>
          <a:xfrm>
            <a:off x="0" y="985635"/>
            <a:ext cx="11756571" cy="0"/>
          </a:xfrm>
          <a:prstGeom prst="line">
            <a:avLst/>
          </a:prstGeom>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28DAA9EA-1173-9102-B5DB-1402003D8C6A}"/>
              </a:ext>
            </a:extLst>
          </p:cNvPr>
          <p:cNvSpPr txBox="1"/>
          <p:nvPr/>
        </p:nvSpPr>
        <p:spPr>
          <a:xfrm>
            <a:off x="268444" y="310623"/>
            <a:ext cx="8730343" cy="923330"/>
          </a:xfrm>
          <a:prstGeom prst="rect">
            <a:avLst/>
          </a:prstGeom>
          <a:noFill/>
        </p:spPr>
        <p:txBody>
          <a:bodyPr wrap="square" rtlCol="0">
            <a:spAutoFit/>
          </a:bodyPr>
          <a:lstStyle/>
          <a:p>
            <a:r>
              <a:rPr lang="en-US" sz="3600" b="1">
                <a:effectLst>
                  <a:outerShdw blurRad="50800" dist="38100" dir="2700000" algn="tl" rotWithShape="0">
                    <a:prstClr val="black">
                      <a:alpha val="40000"/>
                    </a:prstClr>
                  </a:outerShdw>
                </a:effectLst>
                <a:latin typeface="Calibri Light"/>
                <a:ea typeface="Calibri Light"/>
                <a:cs typeface="Calibri Light"/>
              </a:rPr>
              <a:t>What Makes a Super Host Stand Out?</a:t>
            </a:r>
          </a:p>
          <a:p>
            <a:endParaRPr lang="en-US"/>
          </a:p>
        </p:txBody>
      </p:sp>
      <p:pic>
        <p:nvPicPr>
          <p:cNvPr id="17" name="Picture 16" descr="A yellow and orange gradient&#10;&#10;Description automatically generated">
            <a:extLst>
              <a:ext uri="{FF2B5EF4-FFF2-40B4-BE49-F238E27FC236}">
                <a16:creationId xmlns:a16="http://schemas.microsoft.com/office/drawing/2014/main" id="{987DBD46-E5A3-EE55-7393-EEB2139563B1}"/>
              </a:ext>
            </a:extLst>
          </p:cNvPr>
          <p:cNvPicPr>
            <a:picLocks noChangeAspect="1"/>
          </p:cNvPicPr>
          <p:nvPr/>
        </p:nvPicPr>
        <p:blipFill>
          <a:blip r:embed="rId3"/>
          <a:stretch>
            <a:fillRect/>
          </a:stretch>
        </p:blipFill>
        <p:spPr>
          <a:xfrm>
            <a:off x="0" y="6337751"/>
            <a:ext cx="12193623" cy="523556"/>
          </a:xfrm>
          <a:prstGeom prst="rect">
            <a:avLst/>
          </a:prstGeom>
        </p:spPr>
      </p:pic>
      <p:sp>
        <p:nvSpPr>
          <p:cNvPr id="2" name="Rectangle 1">
            <a:extLst>
              <a:ext uri="{FF2B5EF4-FFF2-40B4-BE49-F238E27FC236}">
                <a16:creationId xmlns:a16="http://schemas.microsoft.com/office/drawing/2014/main" id="{A1C5DB1B-79D6-4687-C9D8-E3D092EA42CE}"/>
              </a:ext>
            </a:extLst>
          </p:cNvPr>
          <p:cNvSpPr/>
          <p:nvPr/>
        </p:nvSpPr>
        <p:spPr>
          <a:xfrm>
            <a:off x="5324104" y="1108364"/>
            <a:ext cx="1751609" cy="36615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49A0C85-DF9C-D694-9CAE-FA235FA2D0F7}"/>
              </a:ext>
            </a:extLst>
          </p:cNvPr>
          <p:cNvSpPr/>
          <p:nvPr/>
        </p:nvSpPr>
        <p:spPr>
          <a:xfrm>
            <a:off x="7623957" y="1145969"/>
            <a:ext cx="1810986" cy="48490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8A1AF8-3092-8847-8070-5459213FA6FA}"/>
              </a:ext>
            </a:extLst>
          </p:cNvPr>
          <p:cNvSpPr/>
          <p:nvPr/>
        </p:nvSpPr>
        <p:spPr>
          <a:xfrm>
            <a:off x="9934203" y="1104736"/>
            <a:ext cx="1365662" cy="38594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3C963CF-2900-32F1-B76E-814F887CC6CC}"/>
              </a:ext>
            </a:extLst>
          </p:cNvPr>
          <p:cNvSpPr txBox="1"/>
          <p:nvPr/>
        </p:nvSpPr>
        <p:spPr>
          <a:xfrm>
            <a:off x="268817" y="5814484"/>
            <a:ext cx="8722782" cy="4078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u="sng">
                <a:solidFill>
                  <a:srgbClr val="0DBBAA"/>
                </a:solidFill>
                <a:cs typeface="Segoe UI"/>
                <a:hlinkClick r:id="rId4"/>
              </a:rPr>
              <a:t>https://public.tableau.com/app/profile/diana.de.los.santos/viz/Project4_17109871260380/HawaiiAirBNBAnalysis?publish=yes</a:t>
            </a:r>
            <a:r>
              <a:rPr lang="en-US" sz="1000">
                <a:cs typeface="Segoe UI"/>
              </a:rPr>
              <a:t>​</a:t>
            </a:r>
          </a:p>
          <a:p>
            <a:r>
              <a:rPr lang="en-US" sz="1050" u="sng">
                <a:solidFill>
                  <a:srgbClr val="404040"/>
                </a:solidFill>
                <a:cs typeface="Segoe UI"/>
                <a:hlinkClick r:id="rId5">
                  <a:extLst>
                    <a:ext uri="{A12FA001-AC4F-418D-AE19-62706E023703}">
                      <ahyp:hlinkClr xmlns:ahyp="http://schemas.microsoft.com/office/drawing/2018/hyperlinkcolor" val="tx"/>
                    </a:ext>
                  </a:extLst>
                </a:hlinkClick>
              </a:rPr>
              <a:t>https://www.airbnb.com/d/superhost-guest#:~:text=Being%20an%20Airbnb%20Superhost%20is,and%20often%20exceeding%2C%20guest%20expectations</a:t>
            </a:r>
            <a:r>
              <a:rPr lang="en-US" sz="1050">
                <a:solidFill>
                  <a:srgbClr val="404040"/>
                </a:solidFill>
                <a:cs typeface="Segoe UI"/>
              </a:rPr>
              <a:t> </a:t>
            </a:r>
          </a:p>
        </p:txBody>
      </p:sp>
      <p:pic>
        <p:nvPicPr>
          <p:cNvPr id="33" name="Picture 32" descr="A building on a beach&#10;&#10;Description automatically generated">
            <a:extLst>
              <a:ext uri="{FF2B5EF4-FFF2-40B4-BE49-F238E27FC236}">
                <a16:creationId xmlns:a16="http://schemas.microsoft.com/office/drawing/2014/main" id="{7A6461B8-43E5-686B-882C-28968998E49E}"/>
              </a:ext>
            </a:extLst>
          </p:cNvPr>
          <p:cNvPicPr>
            <a:picLocks noChangeAspect="1"/>
          </p:cNvPicPr>
          <p:nvPr/>
        </p:nvPicPr>
        <p:blipFill>
          <a:blip r:embed="rId6"/>
          <a:stretch>
            <a:fillRect/>
          </a:stretch>
        </p:blipFill>
        <p:spPr>
          <a:xfrm>
            <a:off x="5662083" y="1427903"/>
            <a:ext cx="6096000" cy="3896360"/>
          </a:xfrm>
          <a:prstGeom prst="rect">
            <a:avLst/>
          </a:prstGeom>
        </p:spPr>
      </p:pic>
    </p:spTree>
    <p:extLst>
      <p:ext uri="{BB962C8B-B14F-4D97-AF65-F5344CB8AC3E}">
        <p14:creationId xmlns:p14="http://schemas.microsoft.com/office/powerpoint/2010/main" val="4212736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9507ED78-DE4E-6851-B0D6-87DBBCA19EEE}"/>
              </a:ext>
            </a:extLst>
          </p:cNvPr>
          <p:cNvCxnSpPr/>
          <p:nvPr/>
        </p:nvCxnSpPr>
        <p:spPr>
          <a:xfrm>
            <a:off x="0" y="985635"/>
            <a:ext cx="11756571" cy="0"/>
          </a:xfrm>
          <a:prstGeom prst="line">
            <a:avLst/>
          </a:prstGeom>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28DAA9EA-1173-9102-B5DB-1402003D8C6A}"/>
              </a:ext>
            </a:extLst>
          </p:cNvPr>
          <p:cNvSpPr txBox="1"/>
          <p:nvPr/>
        </p:nvSpPr>
        <p:spPr>
          <a:xfrm>
            <a:off x="268444" y="310623"/>
            <a:ext cx="8730343" cy="923330"/>
          </a:xfrm>
          <a:prstGeom prst="rect">
            <a:avLst/>
          </a:prstGeom>
          <a:noFill/>
        </p:spPr>
        <p:txBody>
          <a:bodyPr wrap="square" lIns="91440" tIns="45720" rIns="91440" bIns="45720" rtlCol="0" anchor="t">
            <a:spAutoFit/>
          </a:bodyPr>
          <a:lstStyle/>
          <a:p>
            <a:r>
              <a:rPr lang="en-US" sz="3600" b="1">
                <a:effectLst>
                  <a:outerShdw blurRad="50800" dist="38100" dir="2700000" algn="tl" rotWithShape="0">
                    <a:prstClr val="black">
                      <a:alpha val="40000"/>
                    </a:prstClr>
                  </a:outerShdw>
                </a:effectLst>
                <a:latin typeface="Calibri Light"/>
                <a:ea typeface="Calibri Light"/>
                <a:cs typeface="Calibri Light"/>
              </a:rPr>
              <a:t>Super Host vs. Host</a:t>
            </a:r>
          </a:p>
          <a:p>
            <a:endParaRPr lang="en-US"/>
          </a:p>
        </p:txBody>
      </p:sp>
      <p:pic>
        <p:nvPicPr>
          <p:cNvPr id="14" name="Picture 13">
            <a:extLst>
              <a:ext uri="{FF2B5EF4-FFF2-40B4-BE49-F238E27FC236}">
                <a16:creationId xmlns:a16="http://schemas.microsoft.com/office/drawing/2014/main" id="{11932578-2D26-3FED-6649-F814DAA618DA}"/>
              </a:ext>
            </a:extLst>
          </p:cNvPr>
          <p:cNvPicPr>
            <a:picLocks noChangeAspect="1"/>
          </p:cNvPicPr>
          <p:nvPr/>
        </p:nvPicPr>
        <p:blipFill>
          <a:blip r:embed="rId3"/>
          <a:stretch>
            <a:fillRect/>
          </a:stretch>
        </p:blipFill>
        <p:spPr>
          <a:xfrm>
            <a:off x="5324626" y="1239777"/>
            <a:ext cx="6621678" cy="4582344"/>
          </a:xfrm>
          <a:prstGeom prst="rect">
            <a:avLst/>
          </a:prstGeom>
        </p:spPr>
      </p:pic>
      <p:pic>
        <p:nvPicPr>
          <p:cNvPr id="17" name="Picture 16" descr="A yellow and orange gradient&#10;&#10;Description automatically generated">
            <a:extLst>
              <a:ext uri="{FF2B5EF4-FFF2-40B4-BE49-F238E27FC236}">
                <a16:creationId xmlns:a16="http://schemas.microsoft.com/office/drawing/2014/main" id="{987DBD46-E5A3-EE55-7393-EEB2139563B1}"/>
              </a:ext>
            </a:extLst>
          </p:cNvPr>
          <p:cNvPicPr>
            <a:picLocks noChangeAspect="1"/>
          </p:cNvPicPr>
          <p:nvPr/>
        </p:nvPicPr>
        <p:blipFill>
          <a:blip r:embed="rId4"/>
          <a:stretch>
            <a:fillRect/>
          </a:stretch>
        </p:blipFill>
        <p:spPr>
          <a:xfrm>
            <a:off x="0" y="6337751"/>
            <a:ext cx="12193623" cy="523556"/>
          </a:xfrm>
          <a:prstGeom prst="rect">
            <a:avLst/>
          </a:prstGeom>
        </p:spPr>
      </p:pic>
      <p:sp>
        <p:nvSpPr>
          <p:cNvPr id="2" name="Rectangle 1">
            <a:extLst>
              <a:ext uri="{FF2B5EF4-FFF2-40B4-BE49-F238E27FC236}">
                <a16:creationId xmlns:a16="http://schemas.microsoft.com/office/drawing/2014/main" id="{A1C5DB1B-79D6-4687-C9D8-E3D092EA42CE}"/>
              </a:ext>
            </a:extLst>
          </p:cNvPr>
          <p:cNvSpPr/>
          <p:nvPr/>
        </p:nvSpPr>
        <p:spPr>
          <a:xfrm>
            <a:off x="5324104" y="1108364"/>
            <a:ext cx="1751609" cy="366155"/>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05DA467-99D6-9616-A3E7-25F918865CA0}"/>
              </a:ext>
            </a:extLst>
          </p:cNvPr>
          <p:cNvSpPr txBox="1"/>
          <p:nvPr/>
        </p:nvSpPr>
        <p:spPr>
          <a:xfrm>
            <a:off x="5324102" y="1104405"/>
            <a:ext cx="183275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Calibri"/>
                <a:cs typeface="Calibri"/>
              </a:rPr>
              <a:t>Host vs Avg Price</a:t>
            </a:r>
          </a:p>
        </p:txBody>
      </p:sp>
      <p:sp>
        <p:nvSpPr>
          <p:cNvPr id="5" name="Rectangle 4">
            <a:extLst>
              <a:ext uri="{FF2B5EF4-FFF2-40B4-BE49-F238E27FC236}">
                <a16:creationId xmlns:a16="http://schemas.microsoft.com/office/drawing/2014/main" id="{F49A0C85-DF9C-D694-9CAE-FA235FA2D0F7}"/>
              </a:ext>
            </a:extLst>
          </p:cNvPr>
          <p:cNvSpPr/>
          <p:nvPr/>
        </p:nvSpPr>
        <p:spPr>
          <a:xfrm>
            <a:off x="7623957" y="1145969"/>
            <a:ext cx="1810986" cy="48490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87E1DF-0A17-6B57-139D-044EF6E3ABA7}"/>
              </a:ext>
            </a:extLst>
          </p:cNvPr>
          <p:cNvSpPr txBox="1"/>
          <p:nvPr/>
        </p:nvSpPr>
        <p:spPr>
          <a:xfrm>
            <a:off x="7786254" y="1080653"/>
            <a:ext cx="1702128"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Host vs Avg Rating</a:t>
            </a:r>
          </a:p>
          <a:p>
            <a:pPr algn="l"/>
            <a:endParaRPr lang="en-US">
              <a:ea typeface="Calibri"/>
              <a:cs typeface="Calibri"/>
            </a:endParaRPr>
          </a:p>
        </p:txBody>
      </p:sp>
      <p:sp>
        <p:nvSpPr>
          <p:cNvPr id="3" name="Rectangle 2">
            <a:extLst>
              <a:ext uri="{FF2B5EF4-FFF2-40B4-BE49-F238E27FC236}">
                <a16:creationId xmlns:a16="http://schemas.microsoft.com/office/drawing/2014/main" id="{2E8A1AF8-3092-8847-8070-5459213FA6FA}"/>
              </a:ext>
            </a:extLst>
          </p:cNvPr>
          <p:cNvSpPr/>
          <p:nvPr/>
        </p:nvSpPr>
        <p:spPr>
          <a:xfrm>
            <a:off x="9934203" y="1104736"/>
            <a:ext cx="1365662" cy="38594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C9FFE98-BB29-EB1D-7255-A96761D48A17}"/>
              </a:ext>
            </a:extLst>
          </p:cNvPr>
          <p:cNvSpPr txBox="1"/>
          <p:nvPr/>
        </p:nvSpPr>
        <p:spPr>
          <a:xfrm>
            <a:off x="10001826" y="1089230"/>
            <a:ext cx="1941614"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Host vs Avg Reviews</a:t>
            </a:r>
          </a:p>
          <a:p>
            <a:pPr algn="l"/>
            <a:endParaRPr lang="en-US">
              <a:ea typeface="Calibri"/>
              <a:cs typeface="Calibri"/>
            </a:endParaRPr>
          </a:p>
        </p:txBody>
      </p:sp>
      <p:sp>
        <p:nvSpPr>
          <p:cNvPr id="9" name="TextBox 8">
            <a:extLst>
              <a:ext uri="{FF2B5EF4-FFF2-40B4-BE49-F238E27FC236}">
                <a16:creationId xmlns:a16="http://schemas.microsoft.com/office/drawing/2014/main" id="{70BF60D7-5469-0499-7816-2396FDF9C8A4}"/>
              </a:ext>
            </a:extLst>
          </p:cNvPr>
          <p:cNvSpPr txBox="1"/>
          <p:nvPr/>
        </p:nvSpPr>
        <p:spPr>
          <a:xfrm>
            <a:off x="67733" y="5814483"/>
            <a:ext cx="9495366" cy="4078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u="sng">
                <a:solidFill>
                  <a:srgbClr val="404040"/>
                </a:solidFill>
                <a:cs typeface="Segoe UI"/>
              </a:rPr>
              <a:t>https://public.tableau.com/app/profile/diana.de.los.santos/viz/Project4_17109871260380/HawaiiAirBNBAnalysis</a:t>
            </a:r>
            <a:endParaRPr lang="en-US" sz="1000">
              <a:ea typeface="Calibri"/>
              <a:cs typeface="Segoe UI"/>
            </a:endParaRPr>
          </a:p>
          <a:p>
            <a:r>
              <a:rPr lang="en-US" sz="1050" u="sng">
                <a:solidFill>
                  <a:srgbClr val="404040"/>
                </a:solidFill>
                <a:cs typeface="Segoe UI"/>
                <a:hlinkClick r:id="rId5">
                  <a:extLst>
                    <a:ext uri="{A12FA001-AC4F-418D-AE19-62706E023703}">
                      <ahyp:hlinkClr xmlns:ahyp="http://schemas.microsoft.com/office/drawing/2018/hyperlinkcolor" val="tx"/>
                    </a:ext>
                  </a:extLst>
                </a:hlinkClick>
              </a:rPr>
              <a:t>https://www.airbnb.com/d/superhost-guest#:~:text=Being%20an%20Airbnb%20Superhost%20is,and%20often%20exceeding%2C%20guest%20expectations</a:t>
            </a:r>
            <a:r>
              <a:rPr lang="en-US" sz="1050">
                <a:solidFill>
                  <a:srgbClr val="404040"/>
                </a:solidFill>
                <a:cs typeface="Segoe UI"/>
              </a:rPr>
              <a:t> </a:t>
            </a:r>
            <a:endParaRPr lang="en-US" sz="1050">
              <a:solidFill>
                <a:srgbClr val="404040"/>
              </a:solidFill>
              <a:ea typeface="Calibri"/>
              <a:cs typeface="Segoe UI"/>
            </a:endParaRPr>
          </a:p>
        </p:txBody>
      </p:sp>
      <p:sp>
        <p:nvSpPr>
          <p:cNvPr id="11" name="TextBox 10">
            <a:extLst>
              <a:ext uri="{FF2B5EF4-FFF2-40B4-BE49-F238E27FC236}">
                <a16:creationId xmlns:a16="http://schemas.microsoft.com/office/drawing/2014/main" id="{762470FC-0202-FF80-4417-227AA1A5096E}"/>
              </a:ext>
            </a:extLst>
          </p:cNvPr>
          <p:cNvSpPr txBox="1"/>
          <p:nvPr/>
        </p:nvSpPr>
        <p:spPr>
          <a:xfrm>
            <a:off x="268444" y="1394512"/>
            <a:ext cx="4033833" cy="3093154"/>
          </a:xfrm>
          <a:prstGeom prst="rect">
            <a:avLst/>
          </a:prstGeom>
          <a:noFill/>
        </p:spPr>
        <p:txBody>
          <a:bodyPr wrap="square" lIns="91440" tIns="45720" rIns="91440" bIns="45720" anchor="t">
            <a:spAutoFit/>
          </a:bodyPr>
          <a:lstStyle/>
          <a:p>
            <a:pPr defTabSz="914400">
              <a:spcAft>
                <a:spcPts val="600"/>
              </a:spcAft>
              <a:buClr>
                <a:schemeClr val="accent1"/>
              </a:buClr>
            </a:pPr>
            <a:endParaRPr lang="en-US" sz="1800" b="1">
              <a:latin typeface="Calibri Light"/>
              <a:ea typeface="Calibri Light"/>
              <a:cs typeface="Calibri Light"/>
            </a:endParaRPr>
          </a:p>
          <a:p>
            <a:pPr defTabSz="914400">
              <a:spcAft>
                <a:spcPts val="600"/>
              </a:spcAft>
            </a:pPr>
            <a:endParaRPr lang="en-US" b="1">
              <a:latin typeface="Calibri Light"/>
              <a:cs typeface="Calibri Light"/>
            </a:endParaRPr>
          </a:p>
          <a:p>
            <a:pPr marL="342900" indent="-342900" defTabSz="914400">
              <a:buFont typeface="Wingdings"/>
              <a:buChar char="ü"/>
            </a:pPr>
            <a:r>
              <a:rPr lang="en-US" b="1">
                <a:latin typeface="Calibri Light"/>
                <a:cs typeface="Calibri Light"/>
              </a:rPr>
              <a:t>Super Host rentals have a lower average cost</a:t>
            </a:r>
            <a:endParaRPr lang="en-US" b="1">
              <a:latin typeface="Calibri Light"/>
              <a:ea typeface="Calibri Light"/>
              <a:cs typeface="Calibri Light"/>
            </a:endParaRPr>
          </a:p>
          <a:p>
            <a:pPr marL="342900" indent="-342900" defTabSz="914400">
              <a:buFont typeface="Wingdings"/>
              <a:buChar char="ü"/>
            </a:pPr>
            <a:r>
              <a:rPr lang="en-US" b="1">
                <a:latin typeface="Calibri Light"/>
                <a:ea typeface="Calibri Light"/>
                <a:cs typeface="Calibri Light"/>
              </a:rPr>
              <a:t>Super Hosts rentals have a higher average rating</a:t>
            </a:r>
          </a:p>
          <a:p>
            <a:pPr marL="342900" indent="-342900" defTabSz="914400">
              <a:buFont typeface="Wingdings"/>
              <a:buChar char="ü"/>
            </a:pPr>
            <a:r>
              <a:rPr lang="en-US" b="1">
                <a:latin typeface="Calibri Light"/>
                <a:ea typeface="Calibri Light"/>
                <a:cs typeface="Calibri Light"/>
              </a:rPr>
              <a:t>Super Host rentals have significantly more reviews than other rentals</a:t>
            </a:r>
            <a:endParaRPr lang="en-US" sz="1800" b="1">
              <a:latin typeface="Calibri Light"/>
              <a:ea typeface="Calibri Light"/>
              <a:cs typeface="Calibri Light"/>
            </a:endParaRPr>
          </a:p>
          <a:p>
            <a:pPr defTabSz="914400"/>
            <a:endParaRPr lang="en-US" sz="1800" b="1">
              <a:latin typeface="Calibri Light"/>
              <a:ea typeface="Calibri Light"/>
              <a:cs typeface="Calibri Light"/>
            </a:endParaRPr>
          </a:p>
          <a:p>
            <a:pPr defTabSz="914400">
              <a:lnSpc>
                <a:spcPct val="90000"/>
              </a:lnSpc>
              <a:spcAft>
                <a:spcPts val="600"/>
              </a:spcAft>
              <a:buClr>
                <a:srgbClr val="1CADE4"/>
              </a:buClr>
            </a:pPr>
            <a:endParaRPr lang="en-US" sz="1000">
              <a:solidFill>
                <a:srgbClr val="404040"/>
              </a:solidFill>
              <a:latin typeface="Calibri" panose="020F0502020204030204"/>
              <a:ea typeface="Calibri Light"/>
              <a:cs typeface="Calibri" panose="020F0502020204030204"/>
            </a:endParaRPr>
          </a:p>
          <a:p>
            <a:pPr defTabSz="914400">
              <a:lnSpc>
                <a:spcPct val="90000"/>
              </a:lnSpc>
              <a:spcAft>
                <a:spcPts val="600"/>
              </a:spcAft>
            </a:pPr>
            <a:endParaRPr lang="en-US" sz="1000">
              <a:solidFill>
                <a:schemeClr val="tx1">
                  <a:lumMod val="75000"/>
                  <a:lumOff val="25000"/>
                </a:schemeClr>
              </a:solidFill>
              <a:ea typeface="Calibri" panose="020F0502020204030204"/>
              <a:cs typeface="Calibri" panose="020F0502020204030204"/>
            </a:endParaRPr>
          </a:p>
        </p:txBody>
      </p:sp>
    </p:spTree>
    <p:extLst>
      <p:ext uri="{BB962C8B-B14F-4D97-AF65-F5344CB8AC3E}">
        <p14:creationId xmlns:p14="http://schemas.microsoft.com/office/powerpoint/2010/main" val="17229509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44ED8A-6098-AC36-89BD-A0521EE0D036}"/>
              </a:ext>
            </a:extLst>
          </p:cNvPr>
          <p:cNvSpPr txBox="1"/>
          <p:nvPr/>
        </p:nvSpPr>
        <p:spPr>
          <a:xfrm>
            <a:off x="8010525" y="6048374"/>
            <a:ext cx="397192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u="sng">
                <a:solidFill>
                  <a:schemeClr val="bg1">
                    <a:lumMod val="50000"/>
                  </a:schemeClr>
                </a:solidFill>
                <a:ea typeface="+mn-lt"/>
                <a:cs typeface="+mn-lt"/>
                <a:hlinkClick r:id="rId3">
                  <a:extLst>
                    <a:ext uri="{A12FA001-AC4F-418D-AE19-62706E023703}">
                      <ahyp:hlinkClr xmlns:ahyp="http://schemas.microsoft.com/office/drawing/2018/hyperlinkcolor" val="tx"/>
                    </a:ext>
                  </a:extLst>
                </a:hlinkClick>
              </a:rPr>
              <a:t>https://data.uhero.hawaii.edu/dvw/#/module/trend</a:t>
            </a:r>
            <a:endParaRPr lang="en-US">
              <a:solidFill>
                <a:schemeClr val="bg1">
                  <a:lumMod val="50000"/>
                </a:schemeClr>
              </a:solidFill>
              <a:cs typeface="Calibri"/>
              <a:hlinkClick r:id="rId3">
                <a:extLst>
                  <a:ext uri="{A12FA001-AC4F-418D-AE19-62706E023703}">
                    <ahyp:hlinkClr xmlns:ahyp="http://schemas.microsoft.com/office/drawing/2018/hyperlinkcolor" val="tx"/>
                  </a:ext>
                </a:extLst>
              </a:hlinkClick>
            </a:endParaRPr>
          </a:p>
        </p:txBody>
      </p:sp>
      <p:pic>
        <p:nvPicPr>
          <p:cNvPr id="6" name="Picture 5" descr="A yellow and orange gradient&#10;&#10;Description automatically generated">
            <a:extLst>
              <a:ext uri="{FF2B5EF4-FFF2-40B4-BE49-F238E27FC236}">
                <a16:creationId xmlns:a16="http://schemas.microsoft.com/office/drawing/2014/main" id="{26B73ADA-FBF7-5830-CCC2-A1D0C17A61A3}"/>
              </a:ext>
            </a:extLst>
          </p:cNvPr>
          <p:cNvPicPr>
            <a:picLocks noChangeAspect="1"/>
          </p:cNvPicPr>
          <p:nvPr/>
        </p:nvPicPr>
        <p:blipFill>
          <a:blip r:embed="rId4"/>
          <a:stretch>
            <a:fillRect/>
          </a:stretch>
        </p:blipFill>
        <p:spPr>
          <a:xfrm>
            <a:off x="0" y="6405484"/>
            <a:ext cx="12193623" cy="455823"/>
          </a:xfrm>
          <a:prstGeom prst="rect">
            <a:avLst/>
          </a:prstGeom>
        </p:spPr>
      </p:pic>
      <p:pic>
        <p:nvPicPr>
          <p:cNvPr id="5" name="Picture 4" descr="A graph of a number of months&#10;&#10;Description automatically generated">
            <a:extLst>
              <a:ext uri="{FF2B5EF4-FFF2-40B4-BE49-F238E27FC236}">
                <a16:creationId xmlns:a16="http://schemas.microsoft.com/office/drawing/2014/main" id="{80BEADD3-B140-0C6C-5B11-EB6DF5B812CF}"/>
              </a:ext>
            </a:extLst>
          </p:cNvPr>
          <p:cNvPicPr>
            <a:picLocks noChangeAspect="1"/>
          </p:cNvPicPr>
          <p:nvPr/>
        </p:nvPicPr>
        <p:blipFill>
          <a:blip r:embed="rId5"/>
          <a:stretch>
            <a:fillRect/>
          </a:stretch>
        </p:blipFill>
        <p:spPr>
          <a:xfrm>
            <a:off x="202483" y="296333"/>
            <a:ext cx="11712952" cy="6032501"/>
          </a:xfrm>
          <a:prstGeom prst="rect">
            <a:avLst/>
          </a:prstGeom>
        </p:spPr>
      </p:pic>
    </p:spTree>
    <p:extLst>
      <p:ext uri="{BB962C8B-B14F-4D97-AF65-F5344CB8AC3E}">
        <p14:creationId xmlns:p14="http://schemas.microsoft.com/office/powerpoint/2010/main" val="70349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3128B9-704B-5018-4203-4F8B47D1F06D}"/>
              </a:ext>
            </a:extLst>
          </p:cNvPr>
          <p:cNvSpPr/>
          <p:nvPr/>
        </p:nvSpPr>
        <p:spPr>
          <a:xfrm>
            <a:off x="23446" y="11722"/>
            <a:ext cx="12285784" cy="686972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Free photo: Hawaii, Sunset, Tropical - Free Image on Pixabay - 527882">
            <a:extLst>
              <a:ext uri="{FF2B5EF4-FFF2-40B4-BE49-F238E27FC236}">
                <a16:creationId xmlns:a16="http://schemas.microsoft.com/office/drawing/2014/main" id="{1D69CAEA-31B3-9C86-39E9-5908A538AC98}"/>
              </a:ext>
            </a:extLst>
          </p:cNvPr>
          <p:cNvPicPr>
            <a:picLocks noChangeAspect="1"/>
          </p:cNvPicPr>
          <p:nvPr/>
        </p:nvPicPr>
        <p:blipFill rotWithShape="1">
          <a:blip r:embed="rId2">
            <a:alphaModFix amt="69000"/>
          </a:blip>
          <a:srcRect t="30914" b="29714"/>
          <a:stretch/>
        </p:blipFill>
        <p:spPr>
          <a:xfrm>
            <a:off x="12521" y="21560"/>
            <a:ext cx="12291914" cy="6856736"/>
          </a:xfrm>
          <a:prstGeom prst="rect">
            <a:avLst/>
          </a:prstGeom>
        </p:spPr>
      </p:pic>
      <p:pic>
        <p:nvPicPr>
          <p:cNvPr id="6" name="Picture 5" descr="A yellow and orange gradient&#10;&#10;Description automatically generated">
            <a:extLst>
              <a:ext uri="{FF2B5EF4-FFF2-40B4-BE49-F238E27FC236}">
                <a16:creationId xmlns:a16="http://schemas.microsoft.com/office/drawing/2014/main" id="{E7FEB893-28F1-0765-6DC0-9C2C91042A90}"/>
              </a:ext>
            </a:extLst>
          </p:cNvPr>
          <p:cNvPicPr>
            <a:picLocks noChangeAspect="1"/>
          </p:cNvPicPr>
          <p:nvPr/>
        </p:nvPicPr>
        <p:blipFill rotWithShape="1">
          <a:blip r:embed="rId3">
            <a:alphaModFix amt="35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38254" y="-2638636"/>
            <a:ext cx="6974490" cy="12249733"/>
          </a:xfrm>
          <a:prstGeom prst="rect">
            <a:avLst/>
          </a:prstGeom>
        </p:spPr>
      </p:pic>
      <p:pic>
        <p:nvPicPr>
          <p:cNvPr id="10" name="Picture 9" descr="A yellow and orange gradient&#10;&#10;Description automatically generated">
            <a:extLst>
              <a:ext uri="{FF2B5EF4-FFF2-40B4-BE49-F238E27FC236}">
                <a16:creationId xmlns:a16="http://schemas.microsoft.com/office/drawing/2014/main" id="{6BBE6E12-91C6-E158-374E-8C164CFA1F85}"/>
              </a:ext>
            </a:extLst>
          </p:cNvPr>
          <p:cNvPicPr>
            <a:picLocks noChangeAspect="1"/>
          </p:cNvPicPr>
          <p:nvPr/>
        </p:nvPicPr>
        <p:blipFill rotWithShape="1">
          <a:blip r:embed="rId3">
            <a:alphaModFix amt="23000"/>
            <a:extLst>
              <a:ext uri="{BEBA8EAE-BF5A-486C-A8C5-ECC9F3942E4B}">
                <a14:imgProps xmlns:a14="http://schemas.microsoft.com/office/drawing/2010/main">
                  <a14:imgLayer r:embed="rId4">
                    <a14:imgEffect>
                      <a14:saturation sat="181000"/>
                    </a14:imgEffect>
                    <a14:imgEffect>
                      <a14:brightnessContrast bright="-12000"/>
                    </a14:imgEffect>
                  </a14:imgLayer>
                </a14:imgProps>
              </a:ext>
            </a:extLst>
          </a:blip>
          <a:srcRect b="5133"/>
          <a:stretch/>
        </p:blipFill>
        <p:spPr>
          <a:xfrm rot="16200000">
            <a:off x="2621722" y="-2755554"/>
            <a:ext cx="7176396" cy="12420139"/>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97194952-E78F-1E31-D0FE-790CF3B00551}"/>
              </a:ext>
            </a:extLst>
          </p:cNvPr>
          <p:cNvPicPr>
            <a:picLocks noChangeAspect="1"/>
          </p:cNvPicPr>
          <p:nvPr/>
        </p:nvPicPr>
        <p:blipFill>
          <a:blip r:embed="rId5"/>
          <a:stretch>
            <a:fillRect/>
          </a:stretch>
        </p:blipFill>
        <p:spPr>
          <a:xfrm>
            <a:off x="3150048" y="1106964"/>
            <a:ext cx="8981407" cy="5176481"/>
          </a:xfrm>
          <a:prstGeom prst="rect">
            <a:avLst/>
          </a:prstGeom>
          <a:effectLst>
            <a:outerShdw blurRad="431800" dir="16140000">
              <a:srgbClr val="000000">
                <a:alpha val="56000"/>
              </a:srgbClr>
            </a:outerShdw>
          </a:effectLst>
        </p:spPr>
      </p:pic>
      <p:sp>
        <p:nvSpPr>
          <p:cNvPr id="18" name="TextBox 17">
            <a:extLst>
              <a:ext uri="{FF2B5EF4-FFF2-40B4-BE49-F238E27FC236}">
                <a16:creationId xmlns:a16="http://schemas.microsoft.com/office/drawing/2014/main" id="{B0EA175C-3C86-4F17-7DD0-A6A7737BBE98}"/>
              </a:ext>
            </a:extLst>
          </p:cNvPr>
          <p:cNvSpPr txBox="1"/>
          <p:nvPr/>
        </p:nvSpPr>
        <p:spPr>
          <a:xfrm>
            <a:off x="607621" y="261257"/>
            <a:ext cx="7018315"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a:ea typeface="Calibri"/>
                <a:cs typeface="Calibri"/>
              </a:rPr>
              <a:t>Data Source: </a:t>
            </a:r>
            <a:r>
              <a:rPr lang="en-US" sz="4400" b="1">
                <a:ea typeface="+mn-lt"/>
                <a:cs typeface="+mn-lt"/>
              </a:rPr>
              <a:t>Inside Airbnb</a:t>
            </a:r>
            <a:r>
              <a:rPr lang="en-US" sz="4400">
                <a:solidFill>
                  <a:schemeClr val="bg1"/>
                </a:solidFill>
                <a:ea typeface="+mn-lt"/>
                <a:cs typeface="+mn-lt"/>
              </a:rPr>
              <a:t> </a:t>
            </a:r>
          </a:p>
          <a:p>
            <a:r>
              <a:rPr lang="en-US" sz="4400" b="1">
                <a:ea typeface="Calibri"/>
                <a:cs typeface="Calibri"/>
              </a:rPr>
              <a:t> </a:t>
            </a:r>
            <a:r>
              <a:rPr lang="en-US" sz="4400">
                <a:ea typeface="Calibri"/>
                <a:cs typeface="Calibri"/>
              </a:rPr>
              <a:t>​</a:t>
            </a:r>
            <a:endParaRPr lang="en-US">
              <a:ea typeface="Calibri"/>
              <a:cs typeface="Calibri"/>
            </a:endParaRPr>
          </a:p>
        </p:txBody>
      </p:sp>
      <p:sp>
        <p:nvSpPr>
          <p:cNvPr id="19" name="TextBox 18">
            <a:extLst>
              <a:ext uri="{FF2B5EF4-FFF2-40B4-BE49-F238E27FC236}">
                <a16:creationId xmlns:a16="http://schemas.microsoft.com/office/drawing/2014/main" id="{79EBE817-FEAA-8D7A-8DE4-A138615975F8}"/>
              </a:ext>
            </a:extLst>
          </p:cNvPr>
          <p:cNvSpPr txBox="1"/>
          <p:nvPr/>
        </p:nvSpPr>
        <p:spPr>
          <a:xfrm>
            <a:off x="541783" y="223734"/>
            <a:ext cx="6523511" cy="8463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900" b="1">
                <a:solidFill>
                  <a:schemeClr val="bg1"/>
                </a:solidFill>
                <a:ea typeface="Calibri"/>
                <a:cs typeface="Calibri"/>
              </a:rPr>
              <a:t>D</a:t>
            </a:r>
            <a:r>
              <a:rPr lang="en-US" sz="4400" b="1">
                <a:solidFill>
                  <a:schemeClr val="bg1"/>
                </a:solidFill>
                <a:ea typeface="Calibri"/>
                <a:cs typeface="Calibri"/>
              </a:rPr>
              <a:t>ata Source: Inside Airbnb</a:t>
            </a:r>
            <a:r>
              <a:rPr lang="en-US" sz="4400">
                <a:solidFill>
                  <a:schemeClr val="bg1"/>
                </a:solidFill>
                <a:ea typeface="Calibri"/>
                <a:cs typeface="Calibri"/>
              </a:rPr>
              <a:t>​</a:t>
            </a:r>
            <a:endParaRPr lang="en-US">
              <a:solidFill>
                <a:schemeClr val="bg1"/>
              </a:solidFill>
              <a:ea typeface="Calibri"/>
              <a:cs typeface="Calibri"/>
            </a:endParaRPr>
          </a:p>
        </p:txBody>
      </p:sp>
      <p:sp>
        <p:nvSpPr>
          <p:cNvPr id="20" name="TextBox 19">
            <a:extLst>
              <a:ext uri="{FF2B5EF4-FFF2-40B4-BE49-F238E27FC236}">
                <a16:creationId xmlns:a16="http://schemas.microsoft.com/office/drawing/2014/main" id="{C119D06C-F715-88C6-32BF-14B1C2D13E0D}"/>
              </a:ext>
            </a:extLst>
          </p:cNvPr>
          <p:cNvSpPr txBox="1"/>
          <p:nvPr/>
        </p:nvSpPr>
        <p:spPr>
          <a:xfrm>
            <a:off x="33647" y="6535387"/>
            <a:ext cx="400990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chemeClr val="bg1"/>
                </a:solidFill>
                <a:latin typeface="Arial"/>
                <a:cs typeface="Arial"/>
                <a:hlinkClick r:id="rId6">
                  <a:extLst>
                    <a:ext uri="{A12FA001-AC4F-418D-AE19-62706E023703}">
                      <ahyp:hlinkClr xmlns:ahyp="http://schemas.microsoft.com/office/drawing/2018/hyperlinkcolor" val="tx"/>
                    </a:ext>
                  </a:extLst>
                </a:hlinkClick>
              </a:rPr>
              <a:t>http://insideairbnb.com/get-the-data</a:t>
            </a:r>
            <a:endParaRPr lang="en-US" sz="1400">
              <a:solidFill>
                <a:schemeClr val="bg1"/>
              </a:solidFill>
              <a:ea typeface="Calibri"/>
              <a:cs typeface="Calibri"/>
              <a:hlinkClick r:id="" action="ppaction://noaction">
                <a:extLst>
                  <a:ext uri="{A12FA001-AC4F-418D-AE19-62706E023703}">
                    <ahyp:hlinkClr xmlns:ahyp="http://schemas.microsoft.com/office/drawing/2018/hyperlinkcolor" val="tx"/>
                  </a:ext>
                </a:extLst>
              </a:hlinkClick>
            </a:endParaRPr>
          </a:p>
        </p:txBody>
      </p:sp>
      <p:sp>
        <p:nvSpPr>
          <p:cNvPr id="5" name="TextBox 4">
            <a:extLst>
              <a:ext uri="{FF2B5EF4-FFF2-40B4-BE49-F238E27FC236}">
                <a16:creationId xmlns:a16="http://schemas.microsoft.com/office/drawing/2014/main" id="{EA3049A1-CF22-E0BA-2745-8CAA6619463A}"/>
              </a:ext>
            </a:extLst>
          </p:cNvPr>
          <p:cNvSpPr txBox="1"/>
          <p:nvPr/>
        </p:nvSpPr>
        <p:spPr>
          <a:xfrm>
            <a:off x="308570" y="1378459"/>
            <a:ext cx="2940560" cy="46474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chemeClr val="bg1"/>
                </a:solidFill>
                <a:ea typeface="+mn-lt"/>
                <a:cs typeface="+mn-lt"/>
              </a:rPr>
              <a:t>Inside Airbnb </a:t>
            </a:r>
            <a:endParaRPr lang="en-US" sz="2400">
              <a:solidFill>
                <a:schemeClr val="bg1"/>
              </a:solidFill>
            </a:endParaRPr>
          </a:p>
          <a:p>
            <a:endParaRPr lang="en-US" b="1">
              <a:solidFill>
                <a:schemeClr val="bg1"/>
              </a:solidFill>
              <a:ea typeface="Calibri" panose="020F0502020204030204"/>
              <a:cs typeface="Calibri"/>
            </a:endParaRPr>
          </a:p>
          <a:p>
            <a:r>
              <a:rPr lang="en-US" b="1">
                <a:solidFill>
                  <a:schemeClr val="bg1"/>
                </a:solidFill>
                <a:ea typeface="Calibri" panose="020F0502020204030204"/>
                <a:cs typeface="Calibri"/>
              </a:rPr>
              <a:t>Detailed Data included </a:t>
            </a:r>
          </a:p>
          <a:p>
            <a:endParaRPr lang="en-US" b="1">
              <a:solidFill>
                <a:schemeClr val="bg1"/>
              </a:solidFill>
              <a:ea typeface="Calibri" panose="020F0502020204030204"/>
              <a:cs typeface="Calibri"/>
            </a:endParaRPr>
          </a:p>
          <a:p>
            <a:pPr marL="285750" indent="-285750">
              <a:buFont typeface="Arial"/>
              <a:buChar char="•"/>
            </a:pPr>
            <a:r>
              <a:rPr lang="en-US" b="1">
                <a:solidFill>
                  <a:schemeClr val="bg1"/>
                </a:solidFill>
                <a:ea typeface="Calibri" panose="020F0502020204030204"/>
                <a:cs typeface="Calibri"/>
              </a:rPr>
              <a:t>Price</a:t>
            </a:r>
          </a:p>
          <a:p>
            <a:pPr marL="285750" indent="-285750">
              <a:buFont typeface="Arial"/>
              <a:buChar char="•"/>
            </a:pPr>
            <a:r>
              <a:rPr lang="en-US" b="1">
                <a:solidFill>
                  <a:schemeClr val="bg1"/>
                </a:solidFill>
                <a:ea typeface="Calibri" panose="020F0502020204030204"/>
                <a:cs typeface="Calibri"/>
              </a:rPr>
              <a:t>Availability</a:t>
            </a:r>
          </a:p>
          <a:p>
            <a:pPr marL="285750" indent="-285750">
              <a:buFont typeface="Arial"/>
              <a:buChar char="•"/>
            </a:pPr>
            <a:r>
              <a:rPr lang="en-US" b="1">
                <a:solidFill>
                  <a:schemeClr val="bg1"/>
                </a:solidFill>
                <a:ea typeface="Calibri" panose="020F0502020204030204"/>
                <a:cs typeface="Calibri"/>
              </a:rPr>
              <a:t>Host details</a:t>
            </a:r>
          </a:p>
          <a:p>
            <a:pPr marL="285750" indent="-285750">
              <a:buFont typeface="Arial"/>
              <a:buChar char="•"/>
            </a:pPr>
            <a:r>
              <a:rPr lang="en-US" b="1">
                <a:solidFill>
                  <a:schemeClr val="bg1"/>
                </a:solidFill>
                <a:ea typeface="Calibri" panose="020F0502020204030204"/>
                <a:cs typeface="Calibri"/>
              </a:rPr>
              <a:t>Accommodation details</a:t>
            </a:r>
          </a:p>
          <a:p>
            <a:pPr marL="285750" indent="-285750">
              <a:buFont typeface="Arial"/>
              <a:buChar char="•"/>
            </a:pPr>
            <a:r>
              <a:rPr lang="en-US" b="1">
                <a:solidFill>
                  <a:schemeClr val="bg1"/>
                </a:solidFill>
                <a:ea typeface="Calibri" panose="020F0502020204030204"/>
                <a:cs typeface="Calibri"/>
              </a:rPr>
              <a:t>Ratings</a:t>
            </a:r>
          </a:p>
          <a:p>
            <a:pPr marL="285750" indent="-285750">
              <a:buFont typeface="Arial"/>
              <a:buChar char="•"/>
            </a:pPr>
            <a:r>
              <a:rPr lang="en-US" b="1">
                <a:solidFill>
                  <a:schemeClr val="bg1"/>
                </a:solidFill>
                <a:ea typeface="Calibri" panose="020F0502020204030204"/>
                <a:cs typeface="Calibri"/>
              </a:rPr>
              <a:t>Neighborhoods</a:t>
            </a:r>
          </a:p>
          <a:p>
            <a:pPr marL="285750" indent="-285750">
              <a:buFont typeface="Arial"/>
              <a:buChar char="•"/>
            </a:pPr>
            <a:r>
              <a:rPr lang="en-US" b="1">
                <a:solidFill>
                  <a:schemeClr val="bg1"/>
                </a:solidFill>
                <a:ea typeface="Calibri" panose="020F0502020204030204"/>
                <a:cs typeface="Calibri"/>
              </a:rPr>
              <a:t>Response rates</a:t>
            </a:r>
          </a:p>
          <a:p>
            <a:pPr marL="285750" indent="-285750">
              <a:buFont typeface="Arial"/>
              <a:buChar char="•"/>
            </a:pPr>
            <a:endParaRPr lang="en-US" b="1">
              <a:solidFill>
                <a:schemeClr val="bg1"/>
              </a:solidFill>
              <a:ea typeface="Calibri" panose="020F0502020204030204"/>
              <a:cs typeface="Calibri"/>
            </a:endParaRPr>
          </a:p>
          <a:p>
            <a:r>
              <a:rPr lang="en-US" b="1">
                <a:solidFill>
                  <a:schemeClr val="bg1"/>
                </a:solidFill>
                <a:ea typeface="Calibri" panose="020F0502020204030204"/>
                <a:cs typeface="Calibri"/>
              </a:rPr>
              <a:t>Data size</a:t>
            </a:r>
          </a:p>
          <a:p>
            <a:pPr marL="285750" indent="-285750">
              <a:buFont typeface="Arial"/>
              <a:buChar char="•"/>
            </a:pPr>
            <a:r>
              <a:rPr lang="en-US" b="1">
                <a:solidFill>
                  <a:schemeClr val="bg1"/>
                </a:solidFill>
                <a:ea typeface="Calibri" panose="020F0502020204030204"/>
                <a:cs typeface="Calibri"/>
              </a:rPr>
              <a:t>61 columns</a:t>
            </a:r>
          </a:p>
          <a:p>
            <a:pPr marL="285750" indent="-285750">
              <a:buFont typeface="Arial"/>
              <a:buChar char="•"/>
            </a:pPr>
            <a:r>
              <a:rPr lang="en-US" b="1">
                <a:solidFill>
                  <a:schemeClr val="bg1"/>
                </a:solidFill>
                <a:ea typeface="Calibri" panose="020F0502020204030204"/>
                <a:cs typeface="Calibri"/>
              </a:rPr>
              <a:t>Over 34,000 rows</a:t>
            </a:r>
          </a:p>
          <a:p>
            <a:endParaRPr lang="en-US" sz="2000" b="1">
              <a:solidFill>
                <a:schemeClr val="bg1"/>
              </a:solidFill>
              <a:ea typeface="Calibri" panose="020F0502020204030204"/>
              <a:cs typeface="Calibri"/>
            </a:endParaRPr>
          </a:p>
        </p:txBody>
      </p:sp>
    </p:spTree>
    <p:extLst>
      <p:ext uri="{BB962C8B-B14F-4D97-AF65-F5344CB8AC3E}">
        <p14:creationId xmlns:p14="http://schemas.microsoft.com/office/powerpoint/2010/main" val="2758669137"/>
      </p:ext>
    </p:extLst>
  </p:cSld>
  <p:clrMapOvr>
    <a:masterClrMapping/>
  </p:clrMapOvr>
</p:sld>
</file>

<file path=ppt/theme/theme1.xml><?xml version="1.0" encoding="utf-8"?>
<a:theme xmlns:a="http://schemas.openxmlformats.org/drawingml/2006/main" name="Retrospect">
  <a:themeElements>
    <a:clrScheme name="Custom 1">
      <a:dk1>
        <a:sysClr val="windowText" lastClr="000000"/>
      </a:dk1>
      <a:lt1>
        <a:sysClr val="window" lastClr="FFFFFF"/>
      </a:lt1>
      <a:dk2>
        <a:srgbClr val="344068"/>
      </a:dk2>
      <a:lt2>
        <a:srgbClr val="D9E0E6"/>
      </a:lt2>
      <a:accent1>
        <a:srgbClr val="1CADE4"/>
      </a:accent1>
      <a:accent2>
        <a:srgbClr val="0D44DF"/>
      </a:accent2>
      <a:accent3>
        <a:srgbClr val="28C4CC"/>
      </a:accent3>
      <a:accent4>
        <a:srgbClr val="42BA97"/>
      </a:accent4>
      <a:accent5>
        <a:srgbClr val="3E8853"/>
      </a:accent5>
      <a:accent6>
        <a:srgbClr val="62A39F"/>
      </a:accent6>
      <a:hlink>
        <a:srgbClr val="0DBBAA"/>
      </a:hlink>
      <a:folHlink>
        <a:srgbClr val="00B05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613"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9A2B895-E7A2-48DF-85AC-C7CFA22BE8D3}">
  <we:reference id="wa104379997" version="3.0.0.0" store="en-US" storeType="OMEX"/>
  <we:alternateReferences>
    <we:reference id="WA104379997" version="3.0.0.0" store="WA10437999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Retrospect</Template>
  <Application>Microsoft Office PowerPoint</Application>
  <PresentationFormat>Widescreen</PresentationFormat>
  <Slides>30</Slides>
  <Notes>21</Notes>
  <HiddenSlides>0</HiddenSlide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 – Group 1</dc:title>
  <dc:creator>Rae Ann Gregg</dc:creator>
  <cp:revision>2</cp:revision>
  <dcterms:created xsi:type="dcterms:W3CDTF">2024-01-03T20:06:53Z</dcterms:created>
  <dcterms:modified xsi:type="dcterms:W3CDTF">2024-03-28T01:15:25Z</dcterms:modified>
</cp:coreProperties>
</file>